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7" r:id="rId2"/>
    <p:sldId id="258" r:id="rId3"/>
  </p:sldIdLst>
  <p:sldSz cx="5329238" cy="7561263"/>
  <p:notesSz cx="6858000" cy="9144000"/>
  <p:defaultTextStyle>
    <a:defPPr>
      <a:defRPr lang="en-US"/>
    </a:defPPr>
    <a:lvl1pPr marL="0" algn="l" defTabSz="322822" rtl="0" eaLnBrk="1" latinLnBrk="0" hangingPunct="1">
      <a:defRPr sz="1300" kern="1200">
        <a:solidFill>
          <a:schemeClr val="tx1"/>
        </a:solidFill>
        <a:latin typeface="+mn-lt"/>
        <a:ea typeface="+mn-ea"/>
        <a:cs typeface="+mn-cs"/>
      </a:defRPr>
    </a:lvl1pPr>
    <a:lvl2pPr marL="322822" algn="l" defTabSz="322822" rtl="0" eaLnBrk="1" latinLnBrk="0" hangingPunct="1">
      <a:defRPr sz="1300" kern="1200">
        <a:solidFill>
          <a:schemeClr val="tx1"/>
        </a:solidFill>
        <a:latin typeface="+mn-lt"/>
        <a:ea typeface="+mn-ea"/>
        <a:cs typeface="+mn-cs"/>
      </a:defRPr>
    </a:lvl2pPr>
    <a:lvl3pPr marL="645644" algn="l" defTabSz="322822" rtl="0" eaLnBrk="1" latinLnBrk="0" hangingPunct="1">
      <a:defRPr sz="1300" kern="1200">
        <a:solidFill>
          <a:schemeClr val="tx1"/>
        </a:solidFill>
        <a:latin typeface="+mn-lt"/>
        <a:ea typeface="+mn-ea"/>
        <a:cs typeface="+mn-cs"/>
      </a:defRPr>
    </a:lvl3pPr>
    <a:lvl4pPr marL="968467" algn="l" defTabSz="322822" rtl="0" eaLnBrk="1" latinLnBrk="0" hangingPunct="1">
      <a:defRPr sz="1300" kern="1200">
        <a:solidFill>
          <a:schemeClr val="tx1"/>
        </a:solidFill>
        <a:latin typeface="+mn-lt"/>
        <a:ea typeface="+mn-ea"/>
        <a:cs typeface="+mn-cs"/>
      </a:defRPr>
    </a:lvl4pPr>
    <a:lvl5pPr marL="1291290" algn="l" defTabSz="322822" rtl="0" eaLnBrk="1" latinLnBrk="0" hangingPunct="1">
      <a:defRPr sz="1300" kern="1200">
        <a:solidFill>
          <a:schemeClr val="tx1"/>
        </a:solidFill>
        <a:latin typeface="+mn-lt"/>
        <a:ea typeface="+mn-ea"/>
        <a:cs typeface="+mn-cs"/>
      </a:defRPr>
    </a:lvl5pPr>
    <a:lvl6pPr marL="1614111" algn="l" defTabSz="322822" rtl="0" eaLnBrk="1" latinLnBrk="0" hangingPunct="1">
      <a:defRPr sz="1300" kern="1200">
        <a:solidFill>
          <a:schemeClr val="tx1"/>
        </a:solidFill>
        <a:latin typeface="+mn-lt"/>
        <a:ea typeface="+mn-ea"/>
        <a:cs typeface="+mn-cs"/>
      </a:defRPr>
    </a:lvl6pPr>
    <a:lvl7pPr marL="1936934" algn="l" defTabSz="322822" rtl="0" eaLnBrk="1" latinLnBrk="0" hangingPunct="1">
      <a:defRPr sz="1300" kern="1200">
        <a:solidFill>
          <a:schemeClr val="tx1"/>
        </a:solidFill>
        <a:latin typeface="+mn-lt"/>
        <a:ea typeface="+mn-ea"/>
        <a:cs typeface="+mn-cs"/>
      </a:defRPr>
    </a:lvl7pPr>
    <a:lvl8pPr marL="2259756" algn="l" defTabSz="322822" rtl="0" eaLnBrk="1" latinLnBrk="0" hangingPunct="1">
      <a:defRPr sz="1300" kern="1200">
        <a:solidFill>
          <a:schemeClr val="tx1"/>
        </a:solidFill>
        <a:latin typeface="+mn-lt"/>
        <a:ea typeface="+mn-ea"/>
        <a:cs typeface="+mn-cs"/>
      </a:defRPr>
    </a:lvl8pPr>
    <a:lvl9pPr marL="2582578" algn="l" defTabSz="322822" rtl="0" eaLnBrk="1" latinLnBrk="0" hangingPunct="1">
      <a:defRPr sz="13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1679">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FFCC"/>
    <a:srgbClr val="FFFF99"/>
    <a:srgbClr val="CC99FF"/>
    <a:srgbClr val="FF99FF"/>
    <a:srgbClr val="CCCCFF"/>
    <a:srgbClr val="FFCCFF"/>
    <a:srgbClr val="FF9999"/>
    <a:srgbClr val="CC0066"/>
    <a:srgbClr val="FF66FF"/>
    <a:srgbClr val="99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snapToGrid="0">
      <p:cViewPr>
        <p:scale>
          <a:sx n="98" d="100"/>
          <a:sy n="98" d="100"/>
        </p:scale>
        <p:origin x="1572" y="-1482"/>
      </p:cViewPr>
      <p:guideLst>
        <p:guide orient="horz" pos="2381"/>
        <p:guide pos="167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高橋 尚美" userId="085b1e7786175f06" providerId="LiveId" clId="{3335EABC-5362-4BA1-8A8D-317EC2000BE8}"/>
    <pc:docChg chg="undo custSel modSld">
      <pc:chgData name="高橋 尚美" userId="085b1e7786175f06" providerId="LiveId" clId="{3335EABC-5362-4BA1-8A8D-317EC2000BE8}" dt="2022-02-16T15:25:57.113" v="157" actId="14100"/>
      <pc:docMkLst>
        <pc:docMk/>
      </pc:docMkLst>
      <pc:sldChg chg="addSp delSp modSp mod">
        <pc:chgData name="高橋 尚美" userId="085b1e7786175f06" providerId="LiveId" clId="{3335EABC-5362-4BA1-8A8D-317EC2000BE8}" dt="2022-02-16T15:25:57.113" v="157" actId="14100"/>
        <pc:sldMkLst>
          <pc:docMk/>
          <pc:sldMk cId="0" sldId="258"/>
        </pc:sldMkLst>
        <pc:spChg chg="mod">
          <ac:chgData name="高橋 尚美" userId="085b1e7786175f06" providerId="LiveId" clId="{3335EABC-5362-4BA1-8A8D-317EC2000BE8}" dt="2022-02-16T15:21:11.067" v="141" actId="1076"/>
          <ac:spMkLst>
            <pc:docMk/>
            <pc:sldMk cId="0" sldId="258"/>
            <ac:spMk id="15" creationId="{00000000-0000-0000-0000-000000000000}"/>
          </ac:spMkLst>
        </pc:spChg>
        <pc:spChg chg="mod">
          <ac:chgData name="高橋 尚美" userId="085b1e7786175f06" providerId="LiveId" clId="{3335EABC-5362-4BA1-8A8D-317EC2000BE8}" dt="2022-02-16T15:19:59.123" v="84" actId="1076"/>
          <ac:spMkLst>
            <pc:docMk/>
            <pc:sldMk cId="0" sldId="258"/>
            <ac:spMk id="22" creationId="{97CB9E23-0999-4173-A687-240B4D65F62C}"/>
          </ac:spMkLst>
        </pc:spChg>
        <pc:spChg chg="mod">
          <ac:chgData name="高橋 尚美" userId="085b1e7786175f06" providerId="LiveId" clId="{3335EABC-5362-4BA1-8A8D-317EC2000BE8}" dt="2022-02-16T15:20:47.912" v="137" actId="20577"/>
          <ac:spMkLst>
            <pc:docMk/>
            <pc:sldMk cId="0" sldId="258"/>
            <ac:spMk id="24" creationId="{00000000-0000-0000-0000-000000000000}"/>
          </ac:spMkLst>
        </pc:spChg>
        <pc:spChg chg="mod">
          <ac:chgData name="高橋 尚美" userId="085b1e7786175f06" providerId="LiveId" clId="{3335EABC-5362-4BA1-8A8D-317EC2000BE8}" dt="2022-02-16T15:21:19.156" v="142" actId="1076"/>
          <ac:spMkLst>
            <pc:docMk/>
            <pc:sldMk cId="0" sldId="258"/>
            <ac:spMk id="34" creationId="{00000000-0000-0000-0000-000000000000}"/>
          </ac:spMkLst>
        </pc:spChg>
        <pc:spChg chg="mod">
          <ac:chgData name="高橋 尚美" userId="085b1e7786175f06" providerId="LiveId" clId="{3335EABC-5362-4BA1-8A8D-317EC2000BE8}" dt="2022-02-16T15:20:58.793" v="139" actId="1076"/>
          <ac:spMkLst>
            <pc:docMk/>
            <pc:sldMk cId="0" sldId="258"/>
            <ac:spMk id="36" creationId="{00000000-0000-0000-0000-000000000000}"/>
          </ac:spMkLst>
        </pc:spChg>
        <pc:spChg chg="del mod">
          <ac:chgData name="高橋 尚美" userId="085b1e7786175f06" providerId="LiveId" clId="{3335EABC-5362-4BA1-8A8D-317EC2000BE8}" dt="2022-02-16T15:15:26.028" v="59" actId="478"/>
          <ac:spMkLst>
            <pc:docMk/>
            <pc:sldMk cId="0" sldId="258"/>
            <ac:spMk id="43" creationId="{0674B108-614F-4FEF-B420-3A3000619710}"/>
          </ac:spMkLst>
        </pc:spChg>
        <pc:spChg chg="add del mod">
          <ac:chgData name="高橋 尚美" userId="085b1e7786175f06" providerId="LiveId" clId="{3335EABC-5362-4BA1-8A8D-317EC2000BE8}" dt="2022-02-16T15:15:22.199" v="56" actId="478"/>
          <ac:spMkLst>
            <pc:docMk/>
            <pc:sldMk cId="0" sldId="258"/>
            <ac:spMk id="44" creationId="{0709053E-3B58-43EA-9752-B866689DD940}"/>
          </ac:spMkLst>
        </pc:spChg>
        <pc:spChg chg="add del mod">
          <ac:chgData name="高橋 尚美" userId="085b1e7786175f06" providerId="LiveId" clId="{3335EABC-5362-4BA1-8A8D-317EC2000BE8}" dt="2022-02-16T15:15:27.985" v="60" actId="478"/>
          <ac:spMkLst>
            <pc:docMk/>
            <pc:sldMk cId="0" sldId="258"/>
            <ac:spMk id="47" creationId="{834EAC3E-3C60-440F-9E54-1670CDDA3D77}"/>
          </ac:spMkLst>
        </pc:spChg>
        <pc:spChg chg="add mod ord">
          <ac:chgData name="高橋 尚美" userId="085b1e7786175f06" providerId="LiveId" clId="{3335EABC-5362-4BA1-8A8D-317EC2000BE8}" dt="2022-02-16T15:19:53.407" v="82" actId="1076"/>
          <ac:spMkLst>
            <pc:docMk/>
            <pc:sldMk cId="0" sldId="258"/>
            <ac:spMk id="48" creationId="{6F3B5263-2B7F-4D66-9A98-C28749206D7E}"/>
          </ac:spMkLst>
        </pc:spChg>
        <pc:spChg chg="add del mod">
          <ac:chgData name="高橋 尚美" userId="085b1e7786175f06" providerId="LiveId" clId="{3335EABC-5362-4BA1-8A8D-317EC2000BE8}" dt="2022-02-16T15:16:30.572" v="63" actId="478"/>
          <ac:spMkLst>
            <pc:docMk/>
            <pc:sldMk cId="0" sldId="258"/>
            <ac:spMk id="49" creationId="{5DEC85C4-BE43-44A6-8F37-F6397FC2830E}"/>
          </ac:spMkLst>
        </pc:spChg>
        <pc:spChg chg="mod">
          <ac:chgData name="高橋 尚美" userId="085b1e7786175f06" providerId="LiveId" clId="{3335EABC-5362-4BA1-8A8D-317EC2000BE8}" dt="2022-02-16T15:13:44.638" v="6" actId="14100"/>
          <ac:spMkLst>
            <pc:docMk/>
            <pc:sldMk cId="0" sldId="258"/>
            <ac:spMk id="52" creationId="{00000000-0000-0000-0000-000000000000}"/>
          </ac:spMkLst>
        </pc:spChg>
        <pc:spChg chg="add mod">
          <ac:chgData name="高橋 尚美" userId="085b1e7786175f06" providerId="LiveId" clId="{3335EABC-5362-4BA1-8A8D-317EC2000BE8}" dt="2022-02-16T15:19:48.086" v="81" actId="1076"/>
          <ac:spMkLst>
            <pc:docMk/>
            <pc:sldMk cId="0" sldId="258"/>
            <ac:spMk id="53" creationId="{2623FA35-2363-4F34-813B-98C91033067F}"/>
          </ac:spMkLst>
        </pc:spChg>
        <pc:spChg chg="add mod ord">
          <ac:chgData name="高橋 尚美" userId="085b1e7786175f06" providerId="LiveId" clId="{3335EABC-5362-4BA1-8A8D-317EC2000BE8}" dt="2022-02-16T15:19:03.795" v="78" actId="1076"/>
          <ac:spMkLst>
            <pc:docMk/>
            <pc:sldMk cId="0" sldId="258"/>
            <ac:spMk id="54" creationId="{0F291E1D-2197-44A4-A75B-EC169C237D09}"/>
          </ac:spMkLst>
        </pc:spChg>
        <pc:spChg chg="add mod">
          <ac:chgData name="高橋 尚美" userId="085b1e7786175f06" providerId="LiveId" clId="{3335EABC-5362-4BA1-8A8D-317EC2000BE8}" dt="2022-02-16T15:19:38.894" v="80" actId="1076"/>
          <ac:spMkLst>
            <pc:docMk/>
            <pc:sldMk cId="0" sldId="258"/>
            <ac:spMk id="55" creationId="{8EA1A01A-9BD9-47F4-9456-5C4CE1478038}"/>
          </ac:spMkLst>
        </pc:spChg>
        <pc:spChg chg="add mod">
          <ac:chgData name="高橋 尚美" userId="085b1e7786175f06" providerId="LiveId" clId="{3335EABC-5362-4BA1-8A8D-317EC2000BE8}" dt="2022-02-16T15:23:36.914" v="144" actId="1076"/>
          <ac:spMkLst>
            <pc:docMk/>
            <pc:sldMk cId="0" sldId="258"/>
            <ac:spMk id="56" creationId="{0A79A75D-EEE5-451A-A358-37086117CB87}"/>
          </ac:spMkLst>
        </pc:spChg>
        <pc:spChg chg="add mod">
          <ac:chgData name="高橋 尚美" userId="085b1e7786175f06" providerId="LiveId" clId="{3335EABC-5362-4BA1-8A8D-317EC2000BE8}" dt="2022-02-16T15:25:29.979" v="152" actId="14100"/>
          <ac:spMkLst>
            <pc:docMk/>
            <pc:sldMk cId="0" sldId="258"/>
            <ac:spMk id="57" creationId="{98F57223-C5AA-4B81-B2D8-A70FD33C1C35}"/>
          </ac:spMkLst>
        </pc:spChg>
        <pc:spChg chg="add mod">
          <ac:chgData name="高橋 尚美" userId="085b1e7786175f06" providerId="LiveId" clId="{3335EABC-5362-4BA1-8A8D-317EC2000BE8}" dt="2022-02-16T15:25:35.533" v="153" actId="571"/>
          <ac:spMkLst>
            <pc:docMk/>
            <pc:sldMk cId="0" sldId="258"/>
            <ac:spMk id="58" creationId="{AF2CC3C6-472C-4913-8B86-C64C08655EB6}"/>
          </ac:spMkLst>
        </pc:spChg>
        <pc:spChg chg="add mod">
          <ac:chgData name="高橋 尚美" userId="085b1e7786175f06" providerId="LiveId" clId="{3335EABC-5362-4BA1-8A8D-317EC2000BE8}" dt="2022-02-16T15:25:57.113" v="157" actId="14100"/>
          <ac:spMkLst>
            <pc:docMk/>
            <pc:sldMk cId="0" sldId="258"/>
            <ac:spMk id="59" creationId="{F0354398-4ADE-4156-8A41-4C8D03B639D2}"/>
          </ac:spMkLst>
        </pc:spChg>
        <pc:spChg chg="add mod">
          <ac:chgData name="高橋 尚美" userId="085b1e7786175f06" providerId="LiveId" clId="{3335EABC-5362-4BA1-8A8D-317EC2000BE8}" dt="2022-02-16T15:25:49.296" v="155" actId="571"/>
          <ac:spMkLst>
            <pc:docMk/>
            <pc:sldMk cId="0" sldId="258"/>
            <ac:spMk id="60" creationId="{E8D625F4-4FF8-4481-9DC1-9E18E75ACE93}"/>
          </ac:spMkLst>
        </pc:spChg>
        <pc:grpChg chg="mod">
          <ac:chgData name="高橋 尚美" userId="085b1e7786175f06" providerId="LiveId" clId="{3335EABC-5362-4BA1-8A8D-317EC2000BE8}" dt="2022-02-16T15:21:04.949" v="140" actId="1076"/>
          <ac:grpSpMkLst>
            <pc:docMk/>
            <pc:sldMk cId="0" sldId="258"/>
            <ac:grpSpMk id="2" creationId="{00000000-0000-0000-0000-000000000000}"/>
          </ac:grpSpMkLst>
        </pc:grpChg>
        <pc:picChg chg="mod">
          <ac:chgData name="高橋 尚美" userId="085b1e7786175f06" providerId="LiveId" clId="{3335EABC-5362-4BA1-8A8D-317EC2000BE8}" dt="2022-02-16T15:20:51.650" v="138" actId="1076"/>
          <ac:picMkLst>
            <pc:docMk/>
            <pc:sldMk cId="0" sldId="258"/>
            <ac:picMk id="5" creationId="{049C18D7-D76A-436F-B082-BB7FD36D2269}"/>
          </ac:picMkLst>
        </pc:picChg>
        <pc:picChg chg="add del mod">
          <ac:chgData name="高橋 尚美" userId="085b1e7786175f06" providerId="LiveId" clId="{3335EABC-5362-4BA1-8A8D-317EC2000BE8}" dt="2022-02-16T15:15:06.297" v="51" actId="478"/>
          <ac:picMkLst>
            <pc:docMk/>
            <pc:sldMk cId="0" sldId="258"/>
            <ac:picMk id="45" creationId="{F2D27109-7F7F-4F70-8940-9119E5977A92}"/>
          </ac:picMkLst>
        </pc:pic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399693" y="1237457"/>
            <a:ext cx="4529852" cy="2632440"/>
          </a:xfrm>
        </p:spPr>
        <p:txBody>
          <a:bodyPr anchor="b"/>
          <a:lstStyle>
            <a:lvl1pPr algn="ctr">
              <a:defRPr sz="3500"/>
            </a:lvl1pPr>
          </a:lstStyle>
          <a:p>
            <a:r>
              <a:rPr lang="ja-JP" altLang="en-US"/>
              <a:t>マスター タイトルの書式設定</a:t>
            </a:r>
            <a:endParaRPr lang="en-US" dirty="0"/>
          </a:p>
        </p:txBody>
      </p:sp>
      <p:sp>
        <p:nvSpPr>
          <p:cNvPr id="3" name="Subtitle 2"/>
          <p:cNvSpPr>
            <a:spLocks noGrp="1"/>
          </p:cNvSpPr>
          <p:nvPr>
            <p:ph type="subTitle" idx="1"/>
          </p:nvPr>
        </p:nvSpPr>
        <p:spPr>
          <a:xfrm>
            <a:off x="666155" y="3971415"/>
            <a:ext cx="3996928" cy="1825554"/>
          </a:xfrm>
        </p:spPr>
        <p:txBody>
          <a:bodyPr/>
          <a:lstStyle>
            <a:lvl1pPr marL="0" indent="0" algn="ctr">
              <a:buNone/>
              <a:defRPr sz="1400"/>
            </a:lvl1pPr>
            <a:lvl2pPr marL="266777" indent="0" algn="ctr">
              <a:buNone/>
              <a:defRPr sz="1200"/>
            </a:lvl2pPr>
            <a:lvl3pPr marL="533554" indent="0" algn="ctr">
              <a:buNone/>
              <a:defRPr sz="1100"/>
            </a:lvl3pPr>
            <a:lvl4pPr marL="800779" indent="0" algn="ctr">
              <a:buNone/>
              <a:defRPr sz="900"/>
            </a:lvl4pPr>
            <a:lvl5pPr marL="1067555" indent="0" algn="ctr">
              <a:buNone/>
              <a:defRPr sz="900"/>
            </a:lvl5pPr>
            <a:lvl6pPr marL="1334332" indent="0" algn="ctr">
              <a:buNone/>
              <a:defRPr sz="900"/>
            </a:lvl6pPr>
            <a:lvl7pPr marL="1601109" indent="0" algn="ctr">
              <a:buNone/>
              <a:defRPr sz="900"/>
            </a:lvl7pPr>
            <a:lvl8pPr marL="1868334" indent="0" algn="ctr">
              <a:buNone/>
              <a:defRPr sz="900"/>
            </a:lvl8pPr>
            <a:lvl9pPr marL="2135111" indent="0" algn="ctr">
              <a:buNone/>
              <a:defRPr sz="9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27FA9B71-EF38-4061-803D-6E9FAD4CA8DA}" type="datetimeFigureOut">
              <a:rPr kumimoji="1" lang="ja-JP" altLang="en-US" smtClean="0"/>
              <a:pPr/>
              <a:t>2022/3/3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F49AC0-F1BA-4CCC-9B84-4F129E7F9C80}"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FA9B71-EF38-4061-803D-6E9FAD4CA8DA}" type="datetimeFigureOut">
              <a:rPr kumimoji="1" lang="ja-JP" altLang="en-US" smtClean="0"/>
              <a:pPr/>
              <a:t>2022/3/3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F49AC0-F1BA-4CCC-9B84-4F129E7F9C80}"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3738" y="402568"/>
            <a:ext cx="1149117" cy="6407821"/>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366387" y="402568"/>
            <a:ext cx="3380735" cy="6407821"/>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FA9B71-EF38-4061-803D-6E9FAD4CA8DA}" type="datetimeFigureOut">
              <a:rPr kumimoji="1" lang="ja-JP" altLang="en-US" smtClean="0"/>
              <a:pPr/>
              <a:t>2022/3/3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F49AC0-F1BA-4CCC-9B84-4F129E7F9C80}"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7FA9B71-EF38-4061-803D-6E9FAD4CA8DA}" type="datetimeFigureOut">
              <a:rPr kumimoji="1" lang="ja-JP" altLang="en-US" smtClean="0"/>
              <a:pPr/>
              <a:t>2022/3/3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F49AC0-F1BA-4CCC-9B84-4F129E7F9C80}"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363610" y="1885068"/>
            <a:ext cx="4596468" cy="3145275"/>
          </a:xfrm>
        </p:spPr>
        <p:txBody>
          <a:bodyPr anchor="b"/>
          <a:lstStyle>
            <a:lvl1pPr>
              <a:defRPr sz="3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363610" y="5060098"/>
            <a:ext cx="4596468" cy="1654026"/>
          </a:xfrm>
        </p:spPr>
        <p:txBody>
          <a:bodyPr/>
          <a:lstStyle>
            <a:lvl1pPr marL="0" indent="0">
              <a:buNone/>
              <a:defRPr sz="1400">
                <a:solidFill>
                  <a:schemeClr val="tx1"/>
                </a:solidFill>
              </a:defRPr>
            </a:lvl1pPr>
            <a:lvl2pPr marL="266777" indent="0">
              <a:buNone/>
              <a:defRPr sz="1200">
                <a:solidFill>
                  <a:schemeClr val="tx1">
                    <a:tint val="75000"/>
                  </a:schemeClr>
                </a:solidFill>
              </a:defRPr>
            </a:lvl2pPr>
            <a:lvl3pPr marL="533554" indent="0">
              <a:buNone/>
              <a:defRPr sz="1100">
                <a:solidFill>
                  <a:schemeClr val="tx1">
                    <a:tint val="75000"/>
                  </a:schemeClr>
                </a:solidFill>
              </a:defRPr>
            </a:lvl3pPr>
            <a:lvl4pPr marL="800779" indent="0">
              <a:buNone/>
              <a:defRPr sz="900">
                <a:solidFill>
                  <a:schemeClr val="tx1">
                    <a:tint val="75000"/>
                  </a:schemeClr>
                </a:solidFill>
              </a:defRPr>
            </a:lvl4pPr>
            <a:lvl5pPr marL="1067555" indent="0">
              <a:buNone/>
              <a:defRPr sz="900">
                <a:solidFill>
                  <a:schemeClr val="tx1">
                    <a:tint val="75000"/>
                  </a:schemeClr>
                </a:solidFill>
              </a:defRPr>
            </a:lvl5pPr>
            <a:lvl6pPr marL="1334332" indent="0">
              <a:buNone/>
              <a:defRPr sz="900">
                <a:solidFill>
                  <a:schemeClr val="tx1">
                    <a:tint val="75000"/>
                  </a:schemeClr>
                </a:solidFill>
              </a:defRPr>
            </a:lvl6pPr>
            <a:lvl7pPr marL="1601109" indent="0">
              <a:buNone/>
              <a:defRPr sz="900">
                <a:solidFill>
                  <a:schemeClr val="tx1">
                    <a:tint val="75000"/>
                  </a:schemeClr>
                </a:solidFill>
              </a:defRPr>
            </a:lvl7pPr>
            <a:lvl8pPr marL="1868334" indent="0">
              <a:buNone/>
              <a:defRPr sz="900">
                <a:solidFill>
                  <a:schemeClr val="tx1">
                    <a:tint val="75000"/>
                  </a:schemeClr>
                </a:solidFill>
              </a:defRPr>
            </a:lvl8pPr>
            <a:lvl9pPr marL="2135111" indent="0">
              <a:buNone/>
              <a:defRPr sz="9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27FA9B71-EF38-4061-803D-6E9FAD4CA8DA}" type="datetimeFigureOut">
              <a:rPr kumimoji="1" lang="ja-JP" altLang="en-US" smtClean="0"/>
              <a:pPr/>
              <a:t>2022/3/3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4F49AC0-F1BA-4CCC-9B84-4F129E7F9C80}"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366385" y="2012836"/>
            <a:ext cx="2264926" cy="47975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2697927" y="2012836"/>
            <a:ext cx="2264926" cy="4797552"/>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7FA9B71-EF38-4061-803D-6E9FAD4CA8DA}" type="datetimeFigureOut">
              <a:rPr kumimoji="1" lang="ja-JP" altLang="en-US" smtClean="0"/>
              <a:pPr/>
              <a:t>2022/3/3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F49AC0-F1BA-4CCC-9B84-4F129E7F9C80}"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367079" y="402569"/>
            <a:ext cx="4596468" cy="1461495"/>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367080" y="1853561"/>
            <a:ext cx="2254517" cy="908401"/>
          </a:xfrm>
        </p:spPr>
        <p:txBody>
          <a:bodyPr anchor="b"/>
          <a:lstStyle>
            <a:lvl1pPr marL="0" indent="0">
              <a:buNone/>
              <a:defRPr sz="1400" b="1"/>
            </a:lvl1pPr>
            <a:lvl2pPr marL="266777" indent="0">
              <a:buNone/>
              <a:defRPr sz="1200" b="1"/>
            </a:lvl2pPr>
            <a:lvl3pPr marL="533554" indent="0">
              <a:buNone/>
              <a:defRPr sz="1100" b="1"/>
            </a:lvl3pPr>
            <a:lvl4pPr marL="800779" indent="0">
              <a:buNone/>
              <a:defRPr sz="900" b="1"/>
            </a:lvl4pPr>
            <a:lvl5pPr marL="1067555" indent="0">
              <a:buNone/>
              <a:defRPr sz="900" b="1"/>
            </a:lvl5pPr>
            <a:lvl6pPr marL="1334332" indent="0">
              <a:buNone/>
              <a:defRPr sz="900" b="1"/>
            </a:lvl6pPr>
            <a:lvl7pPr marL="1601109" indent="0">
              <a:buNone/>
              <a:defRPr sz="900" b="1"/>
            </a:lvl7pPr>
            <a:lvl8pPr marL="1868334" indent="0">
              <a:buNone/>
              <a:defRPr sz="900" b="1"/>
            </a:lvl8pPr>
            <a:lvl9pPr marL="2135111" indent="0">
              <a:buNone/>
              <a:defRPr sz="900" b="1"/>
            </a:lvl9pPr>
          </a:lstStyle>
          <a:p>
            <a:pPr lvl="0"/>
            <a:r>
              <a:rPr lang="ja-JP" altLang="en-US"/>
              <a:t>マスター テキストの書式設定</a:t>
            </a:r>
          </a:p>
        </p:txBody>
      </p:sp>
      <p:sp>
        <p:nvSpPr>
          <p:cNvPr id="4" name="Content Placeholder 3"/>
          <p:cNvSpPr>
            <a:spLocks noGrp="1"/>
          </p:cNvSpPr>
          <p:nvPr>
            <p:ph sz="half" idx="2"/>
          </p:nvPr>
        </p:nvSpPr>
        <p:spPr>
          <a:xfrm>
            <a:off x="367080" y="2761963"/>
            <a:ext cx="2254517" cy="406242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2697927" y="1853561"/>
            <a:ext cx="2265621" cy="908401"/>
          </a:xfrm>
        </p:spPr>
        <p:txBody>
          <a:bodyPr anchor="b"/>
          <a:lstStyle>
            <a:lvl1pPr marL="0" indent="0">
              <a:buNone/>
              <a:defRPr sz="1400" b="1"/>
            </a:lvl1pPr>
            <a:lvl2pPr marL="266777" indent="0">
              <a:buNone/>
              <a:defRPr sz="1200" b="1"/>
            </a:lvl2pPr>
            <a:lvl3pPr marL="533554" indent="0">
              <a:buNone/>
              <a:defRPr sz="1100" b="1"/>
            </a:lvl3pPr>
            <a:lvl4pPr marL="800779" indent="0">
              <a:buNone/>
              <a:defRPr sz="900" b="1"/>
            </a:lvl4pPr>
            <a:lvl5pPr marL="1067555" indent="0">
              <a:buNone/>
              <a:defRPr sz="900" b="1"/>
            </a:lvl5pPr>
            <a:lvl6pPr marL="1334332" indent="0">
              <a:buNone/>
              <a:defRPr sz="900" b="1"/>
            </a:lvl6pPr>
            <a:lvl7pPr marL="1601109" indent="0">
              <a:buNone/>
              <a:defRPr sz="900" b="1"/>
            </a:lvl7pPr>
            <a:lvl8pPr marL="1868334" indent="0">
              <a:buNone/>
              <a:defRPr sz="900" b="1"/>
            </a:lvl8pPr>
            <a:lvl9pPr marL="2135111" indent="0">
              <a:buNone/>
              <a:defRPr sz="900" b="1"/>
            </a:lvl9pPr>
          </a:lstStyle>
          <a:p>
            <a:pPr lvl="0"/>
            <a:r>
              <a:rPr lang="ja-JP" altLang="en-US"/>
              <a:t>マスター テキストの書式設定</a:t>
            </a:r>
          </a:p>
        </p:txBody>
      </p:sp>
      <p:sp>
        <p:nvSpPr>
          <p:cNvPr id="6" name="Content Placeholder 5"/>
          <p:cNvSpPr>
            <a:spLocks noGrp="1"/>
          </p:cNvSpPr>
          <p:nvPr>
            <p:ph sz="quarter" idx="4"/>
          </p:nvPr>
        </p:nvSpPr>
        <p:spPr>
          <a:xfrm>
            <a:off x="2697927" y="2761963"/>
            <a:ext cx="2265621" cy="4062429"/>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27FA9B71-EF38-4061-803D-6E9FAD4CA8DA}" type="datetimeFigureOut">
              <a:rPr kumimoji="1" lang="ja-JP" altLang="en-US" smtClean="0"/>
              <a:pPr/>
              <a:t>2022/3/3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4F49AC0-F1BA-4CCC-9B84-4F129E7F9C80}"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7FA9B71-EF38-4061-803D-6E9FAD4CA8DA}" type="datetimeFigureOut">
              <a:rPr kumimoji="1" lang="ja-JP" altLang="en-US" smtClean="0"/>
              <a:pPr/>
              <a:t>2022/3/3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4F49AC0-F1BA-4CCC-9B84-4F129E7F9C80}"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FA9B71-EF38-4061-803D-6E9FAD4CA8DA}" type="datetimeFigureOut">
              <a:rPr kumimoji="1" lang="ja-JP" altLang="en-US" smtClean="0"/>
              <a:pPr/>
              <a:t>2022/3/3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4F49AC0-F1BA-4CCC-9B84-4F129E7F9C80}"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367079" y="504085"/>
            <a:ext cx="1718818" cy="1764294"/>
          </a:xfrm>
        </p:spPr>
        <p:txBody>
          <a:bodyPr anchor="b"/>
          <a:lstStyle>
            <a:lvl1pPr>
              <a:defRPr sz="1900"/>
            </a:lvl1pPr>
          </a:lstStyle>
          <a:p>
            <a:r>
              <a:rPr lang="ja-JP" altLang="en-US"/>
              <a:t>マスター タイトルの書式設定</a:t>
            </a:r>
            <a:endParaRPr lang="en-US" dirty="0"/>
          </a:p>
        </p:txBody>
      </p:sp>
      <p:sp>
        <p:nvSpPr>
          <p:cNvPr id="3" name="Content Placeholder 2"/>
          <p:cNvSpPr>
            <a:spLocks noGrp="1"/>
          </p:cNvSpPr>
          <p:nvPr>
            <p:ph idx="1"/>
          </p:nvPr>
        </p:nvSpPr>
        <p:spPr>
          <a:xfrm>
            <a:off x="2265621" y="1088685"/>
            <a:ext cx="2697926" cy="5373397"/>
          </a:xfrm>
        </p:spPr>
        <p:txBody>
          <a:bodyPr/>
          <a:lstStyle>
            <a:lvl1pPr>
              <a:defRPr sz="19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367079" y="2268380"/>
            <a:ext cx="1718818" cy="4202453"/>
          </a:xfrm>
        </p:spPr>
        <p:txBody>
          <a:bodyPr/>
          <a:lstStyle>
            <a:lvl1pPr marL="0" indent="0">
              <a:buNone/>
              <a:defRPr sz="900"/>
            </a:lvl1pPr>
            <a:lvl2pPr marL="266777" indent="0">
              <a:buNone/>
              <a:defRPr sz="800"/>
            </a:lvl2pPr>
            <a:lvl3pPr marL="533554" indent="0">
              <a:buNone/>
              <a:defRPr sz="700"/>
            </a:lvl3pPr>
            <a:lvl4pPr marL="800779" indent="0">
              <a:buNone/>
              <a:defRPr sz="600"/>
            </a:lvl4pPr>
            <a:lvl5pPr marL="1067555" indent="0">
              <a:buNone/>
              <a:defRPr sz="600"/>
            </a:lvl5pPr>
            <a:lvl6pPr marL="1334332" indent="0">
              <a:buNone/>
              <a:defRPr sz="600"/>
            </a:lvl6pPr>
            <a:lvl7pPr marL="1601109" indent="0">
              <a:buNone/>
              <a:defRPr sz="600"/>
            </a:lvl7pPr>
            <a:lvl8pPr marL="1868334" indent="0">
              <a:buNone/>
              <a:defRPr sz="600"/>
            </a:lvl8pPr>
            <a:lvl9pPr marL="2135111" indent="0">
              <a:buNone/>
              <a:defRPr sz="6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7FA9B71-EF38-4061-803D-6E9FAD4CA8DA}" type="datetimeFigureOut">
              <a:rPr kumimoji="1" lang="ja-JP" altLang="en-US" smtClean="0"/>
              <a:pPr/>
              <a:t>2022/3/3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F49AC0-F1BA-4CCC-9B84-4F129E7F9C80}"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367079" y="504085"/>
            <a:ext cx="1718818" cy="1764294"/>
          </a:xfrm>
        </p:spPr>
        <p:txBody>
          <a:bodyPr anchor="b"/>
          <a:lstStyle>
            <a:lvl1pPr>
              <a:defRPr sz="1900"/>
            </a:lvl1pPr>
          </a:lstStyle>
          <a:p>
            <a:r>
              <a:rPr lang="ja-JP" altLang="en-US"/>
              <a:t>マスター タイトルの書式設定</a:t>
            </a:r>
            <a:endParaRPr lang="en-US" dirty="0"/>
          </a:p>
        </p:txBody>
      </p:sp>
      <p:sp>
        <p:nvSpPr>
          <p:cNvPr id="3" name="Picture Placeholder 2"/>
          <p:cNvSpPr>
            <a:spLocks noGrp="1" noChangeAspect="1"/>
          </p:cNvSpPr>
          <p:nvPr>
            <p:ph type="pic" idx="1" hasCustomPrompt="1"/>
          </p:nvPr>
        </p:nvSpPr>
        <p:spPr>
          <a:xfrm>
            <a:off x="2265621" y="1088685"/>
            <a:ext cx="2697926" cy="5373397"/>
          </a:xfrm>
        </p:spPr>
        <p:txBody>
          <a:bodyPr anchor="t"/>
          <a:lstStyle>
            <a:lvl1pPr marL="0" indent="0">
              <a:buNone/>
              <a:defRPr sz="1900"/>
            </a:lvl1pPr>
            <a:lvl2pPr marL="266777" indent="0">
              <a:buNone/>
              <a:defRPr sz="1600"/>
            </a:lvl2pPr>
            <a:lvl3pPr marL="533554" indent="0">
              <a:buNone/>
              <a:defRPr sz="1400"/>
            </a:lvl3pPr>
            <a:lvl4pPr marL="800779" indent="0">
              <a:buNone/>
              <a:defRPr sz="1200"/>
            </a:lvl4pPr>
            <a:lvl5pPr marL="1067555" indent="0">
              <a:buNone/>
              <a:defRPr sz="1200"/>
            </a:lvl5pPr>
            <a:lvl6pPr marL="1334332" indent="0">
              <a:buNone/>
              <a:defRPr sz="1200"/>
            </a:lvl6pPr>
            <a:lvl7pPr marL="1601109" indent="0">
              <a:buNone/>
              <a:defRPr sz="1200"/>
            </a:lvl7pPr>
            <a:lvl8pPr marL="1868334" indent="0">
              <a:buNone/>
              <a:defRPr sz="1200"/>
            </a:lvl8pPr>
            <a:lvl9pPr marL="2135111" indent="0">
              <a:buNone/>
              <a:defRPr sz="12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367079" y="2268380"/>
            <a:ext cx="1718818" cy="4202453"/>
          </a:xfrm>
        </p:spPr>
        <p:txBody>
          <a:bodyPr/>
          <a:lstStyle>
            <a:lvl1pPr marL="0" indent="0">
              <a:buNone/>
              <a:defRPr sz="900"/>
            </a:lvl1pPr>
            <a:lvl2pPr marL="266777" indent="0">
              <a:buNone/>
              <a:defRPr sz="800"/>
            </a:lvl2pPr>
            <a:lvl3pPr marL="533554" indent="0">
              <a:buNone/>
              <a:defRPr sz="700"/>
            </a:lvl3pPr>
            <a:lvl4pPr marL="800779" indent="0">
              <a:buNone/>
              <a:defRPr sz="600"/>
            </a:lvl4pPr>
            <a:lvl5pPr marL="1067555" indent="0">
              <a:buNone/>
              <a:defRPr sz="600"/>
            </a:lvl5pPr>
            <a:lvl6pPr marL="1334332" indent="0">
              <a:buNone/>
              <a:defRPr sz="600"/>
            </a:lvl6pPr>
            <a:lvl7pPr marL="1601109" indent="0">
              <a:buNone/>
              <a:defRPr sz="600"/>
            </a:lvl7pPr>
            <a:lvl8pPr marL="1868334" indent="0">
              <a:buNone/>
              <a:defRPr sz="600"/>
            </a:lvl8pPr>
            <a:lvl9pPr marL="2135111" indent="0">
              <a:buNone/>
              <a:defRPr sz="6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27FA9B71-EF38-4061-803D-6E9FAD4CA8DA}" type="datetimeFigureOut">
              <a:rPr kumimoji="1" lang="ja-JP" altLang="en-US" smtClean="0"/>
              <a:pPr/>
              <a:t>2022/3/3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4F49AC0-F1BA-4CCC-9B84-4F129E7F9C80}"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66385" y="402569"/>
            <a:ext cx="4596468" cy="1461495"/>
          </a:xfrm>
          <a:prstGeom prst="rect">
            <a:avLst/>
          </a:prstGeom>
        </p:spPr>
        <p:txBody>
          <a:bodyPr vert="horz" lIns="64564" tIns="32282" rIns="64564" bIns="32282"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366385" y="2012836"/>
            <a:ext cx="4596468" cy="4797552"/>
          </a:xfrm>
          <a:prstGeom prst="rect">
            <a:avLst/>
          </a:prstGeom>
        </p:spPr>
        <p:txBody>
          <a:bodyPr vert="horz" lIns="64564" tIns="32282" rIns="64564" bIns="32282"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366386" y="7008172"/>
            <a:ext cx="1199079" cy="402567"/>
          </a:xfrm>
          <a:prstGeom prst="rect">
            <a:avLst/>
          </a:prstGeom>
        </p:spPr>
        <p:txBody>
          <a:bodyPr vert="horz" lIns="64564" tIns="32282" rIns="64564" bIns="32282" rtlCol="0" anchor="ctr"/>
          <a:lstStyle>
            <a:lvl1pPr algn="l">
              <a:defRPr sz="700">
                <a:solidFill>
                  <a:schemeClr val="tx1">
                    <a:tint val="75000"/>
                  </a:schemeClr>
                </a:solidFill>
              </a:defRPr>
            </a:lvl1pPr>
          </a:lstStyle>
          <a:p>
            <a:fld id="{27FA9B71-EF38-4061-803D-6E9FAD4CA8DA}" type="datetimeFigureOut">
              <a:rPr kumimoji="1" lang="ja-JP" altLang="en-US" smtClean="0"/>
              <a:pPr/>
              <a:t>2022/3/3</a:t>
            </a:fld>
            <a:endParaRPr kumimoji="1" lang="ja-JP" altLang="en-US"/>
          </a:p>
        </p:txBody>
      </p:sp>
      <p:sp>
        <p:nvSpPr>
          <p:cNvPr id="5" name="Footer Placeholder 4"/>
          <p:cNvSpPr>
            <a:spLocks noGrp="1"/>
          </p:cNvSpPr>
          <p:nvPr>
            <p:ph type="ftr" sz="quarter" idx="3"/>
          </p:nvPr>
        </p:nvSpPr>
        <p:spPr>
          <a:xfrm>
            <a:off x="1765310" y="7008172"/>
            <a:ext cx="1798618" cy="402567"/>
          </a:xfrm>
          <a:prstGeom prst="rect">
            <a:avLst/>
          </a:prstGeom>
        </p:spPr>
        <p:txBody>
          <a:bodyPr vert="horz" lIns="64564" tIns="32282" rIns="64564" bIns="32282" rtlCol="0" anchor="ctr"/>
          <a:lstStyle>
            <a:lvl1pPr algn="ctr">
              <a:defRPr sz="7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3763774" y="7008172"/>
            <a:ext cx="1199079" cy="402567"/>
          </a:xfrm>
          <a:prstGeom prst="rect">
            <a:avLst/>
          </a:prstGeom>
        </p:spPr>
        <p:txBody>
          <a:bodyPr vert="horz" lIns="64564" tIns="32282" rIns="64564" bIns="32282" rtlCol="0" anchor="ctr"/>
          <a:lstStyle>
            <a:lvl1pPr algn="r">
              <a:defRPr sz="700">
                <a:solidFill>
                  <a:schemeClr val="tx1">
                    <a:tint val="75000"/>
                  </a:schemeClr>
                </a:solidFill>
              </a:defRPr>
            </a:lvl1pPr>
          </a:lstStyle>
          <a:p>
            <a:fld id="{14F49AC0-F1BA-4CCC-9B84-4F129E7F9C80}"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533554" rtl="0" eaLnBrk="1" latinLnBrk="0" hangingPunct="1">
        <a:lnSpc>
          <a:spcPct val="90000"/>
        </a:lnSpc>
        <a:spcBef>
          <a:spcPct val="0"/>
        </a:spcBef>
        <a:buNone/>
        <a:defRPr kumimoji="1" sz="2600" kern="1200">
          <a:solidFill>
            <a:schemeClr val="tx1"/>
          </a:solidFill>
          <a:latin typeface="+mj-lt"/>
          <a:ea typeface="+mj-ea"/>
          <a:cs typeface="+mj-cs"/>
        </a:defRPr>
      </a:lvl1pPr>
    </p:titleStyle>
    <p:bodyStyle>
      <a:lvl1pPr marL="133612" indent="-133612" algn="l" defTabSz="533554" rtl="0" eaLnBrk="1" latinLnBrk="0" hangingPunct="1">
        <a:lnSpc>
          <a:spcPct val="90000"/>
        </a:lnSpc>
        <a:spcBef>
          <a:spcPts val="583"/>
        </a:spcBef>
        <a:buFont typeface="Arial" panose="020B0604020202020204" pitchFamily="34" charset="0"/>
        <a:buChar char="•"/>
        <a:defRPr kumimoji="1" sz="1600" kern="1200">
          <a:solidFill>
            <a:schemeClr val="tx1"/>
          </a:solidFill>
          <a:latin typeface="+mn-lt"/>
          <a:ea typeface="+mn-ea"/>
          <a:cs typeface="+mn-cs"/>
        </a:defRPr>
      </a:lvl1pPr>
      <a:lvl2pPr marL="400389" indent="-133612" algn="l" defTabSz="533554" rtl="0" eaLnBrk="1" latinLnBrk="0" hangingPunct="1">
        <a:lnSpc>
          <a:spcPct val="90000"/>
        </a:lnSpc>
        <a:spcBef>
          <a:spcPts val="293"/>
        </a:spcBef>
        <a:buFont typeface="Arial" panose="020B0604020202020204" pitchFamily="34" charset="0"/>
        <a:buChar char="•"/>
        <a:defRPr kumimoji="1" sz="1400" kern="1200">
          <a:solidFill>
            <a:schemeClr val="tx1"/>
          </a:solidFill>
          <a:latin typeface="+mn-lt"/>
          <a:ea typeface="+mn-ea"/>
          <a:cs typeface="+mn-cs"/>
        </a:defRPr>
      </a:lvl2pPr>
      <a:lvl3pPr marL="667166" indent="-133612" algn="l" defTabSz="533554" rtl="0" eaLnBrk="1" latinLnBrk="0" hangingPunct="1">
        <a:lnSpc>
          <a:spcPct val="90000"/>
        </a:lnSpc>
        <a:spcBef>
          <a:spcPts val="293"/>
        </a:spcBef>
        <a:buFont typeface="Arial" panose="020B0604020202020204" pitchFamily="34" charset="0"/>
        <a:buChar char="•"/>
        <a:defRPr kumimoji="1" sz="1200" kern="1200">
          <a:solidFill>
            <a:schemeClr val="tx1"/>
          </a:solidFill>
          <a:latin typeface="+mn-lt"/>
          <a:ea typeface="+mn-ea"/>
          <a:cs typeface="+mn-cs"/>
        </a:defRPr>
      </a:lvl3pPr>
      <a:lvl4pPr marL="933942" indent="-133612" algn="l" defTabSz="533554" rtl="0" eaLnBrk="1" latinLnBrk="0" hangingPunct="1">
        <a:lnSpc>
          <a:spcPct val="90000"/>
        </a:lnSpc>
        <a:spcBef>
          <a:spcPts val="293"/>
        </a:spcBef>
        <a:buFont typeface="Arial" panose="020B0604020202020204" pitchFamily="34" charset="0"/>
        <a:buChar char="•"/>
        <a:defRPr kumimoji="1" sz="1100" kern="1200">
          <a:solidFill>
            <a:schemeClr val="tx1"/>
          </a:solidFill>
          <a:latin typeface="+mn-lt"/>
          <a:ea typeface="+mn-ea"/>
          <a:cs typeface="+mn-cs"/>
        </a:defRPr>
      </a:lvl4pPr>
      <a:lvl5pPr marL="1201169" indent="-133612" algn="l" defTabSz="533554" rtl="0" eaLnBrk="1" latinLnBrk="0" hangingPunct="1">
        <a:lnSpc>
          <a:spcPct val="90000"/>
        </a:lnSpc>
        <a:spcBef>
          <a:spcPts val="293"/>
        </a:spcBef>
        <a:buFont typeface="Arial" panose="020B0604020202020204" pitchFamily="34" charset="0"/>
        <a:buChar char="•"/>
        <a:defRPr kumimoji="1" sz="1100" kern="1200">
          <a:solidFill>
            <a:schemeClr val="tx1"/>
          </a:solidFill>
          <a:latin typeface="+mn-lt"/>
          <a:ea typeface="+mn-ea"/>
          <a:cs typeface="+mn-cs"/>
        </a:defRPr>
      </a:lvl5pPr>
      <a:lvl6pPr marL="1467945" indent="-133612" algn="l" defTabSz="533554" rtl="0" eaLnBrk="1" latinLnBrk="0" hangingPunct="1">
        <a:lnSpc>
          <a:spcPct val="90000"/>
        </a:lnSpc>
        <a:spcBef>
          <a:spcPts val="293"/>
        </a:spcBef>
        <a:buFont typeface="Arial" panose="020B0604020202020204" pitchFamily="34" charset="0"/>
        <a:buChar char="•"/>
        <a:defRPr kumimoji="1" sz="1100" kern="1200">
          <a:solidFill>
            <a:schemeClr val="tx1"/>
          </a:solidFill>
          <a:latin typeface="+mn-lt"/>
          <a:ea typeface="+mn-ea"/>
          <a:cs typeface="+mn-cs"/>
        </a:defRPr>
      </a:lvl6pPr>
      <a:lvl7pPr marL="1734722" indent="-133612" algn="l" defTabSz="533554" rtl="0" eaLnBrk="1" latinLnBrk="0" hangingPunct="1">
        <a:lnSpc>
          <a:spcPct val="90000"/>
        </a:lnSpc>
        <a:spcBef>
          <a:spcPts val="293"/>
        </a:spcBef>
        <a:buFont typeface="Arial" panose="020B0604020202020204" pitchFamily="34" charset="0"/>
        <a:buChar char="•"/>
        <a:defRPr kumimoji="1" sz="1100" kern="1200">
          <a:solidFill>
            <a:schemeClr val="tx1"/>
          </a:solidFill>
          <a:latin typeface="+mn-lt"/>
          <a:ea typeface="+mn-ea"/>
          <a:cs typeface="+mn-cs"/>
        </a:defRPr>
      </a:lvl7pPr>
      <a:lvl8pPr marL="2001499" indent="-133612" algn="l" defTabSz="533554" rtl="0" eaLnBrk="1" latinLnBrk="0" hangingPunct="1">
        <a:lnSpc>
          <a:spcPct val="90000"/>
        </a:lnSpc>
        <a:spcBef>
          <a:spcPts val="293"/>
        </a:spcBef>
        <a:buFont typeface="Arial" panose="020B0604020202020204" pitchFamily="34" charset="0"/>
        <a:buChar char="•"/>
        <a:defRPr kumimoji="1" sz="1100" kern="1200">
          <a:solidFill>
            <a:schemeClr val="tx1"/>
          </a:solidFill>
          <a:latin typeface="+mn-lt"/>
          <a:ea typeface="+mn-ea"/>
          <a:cs typeface="+mn-cs"/>
        </a:defRPr>
      </a:lvl8pPr>
      <a:lvl9pPr marL="2268276" indent="-133612" algn="l" defTabSz="533554" rtl="0" eaLnBrk="1" latinLnBrk="0" hangingPunct="1">
        <a:lnSpc>
          <a:spcPct val="90000"/>
        </a:lnSpc>
        <a:spcBef>
          <a:spcPts val="293"/>
        </a:spcBef>
        <a:buFont typeface="Arial" panose="020B0604020202020204" pitchFamily="34" charset="0"/>
        <a:buChar char="•"/>
        <a:defRPr kumimoji="1" sz="1100" kern="1200">
          <a:solidFill>
            <a:schemeClr val="tx1"/>
          </a:solidFill>
          <a:latin typeface="+mn-lt"/>
          <a:ea typeface="+mn-ea"/>
          <a:cs typeface="+mn-cs"/>
        </a:defRPr>
      </a:lvl9pPr>
    </p:bodyStyle>
    <p:otherStyle>
      <a:defPPr>
        <a:defRPr lang="en-US"/>
      </a:defPPr>
      <a:lvl1pPr marL="0" algn="l" defTabSz="533554" rtl="0" eaLnBrk="1" latinLnBrk="0" hangingPunct="1">
        <a:defRPr kumimoji="1" sz="1100" kern="1200">
          <a:solidFill>
            <a:schemeClr val="tx1"/>
          </a:solidFill>
          <a:latin typeface="+mn-lt"/>
          <a:ea typeface="+mn-ea"/>
          <a:cs typeface="+mn-cs"/>
        </a:defRPr>
      </a:lvl1pPr>
      <a:lvl2pPr marL="266777" algn="l" defTabSz="533554" rtl="0" eaLnBrk="1" latinLnBrk="0" hangingPunct="1">
        <a:defRPr kumimoji="1" sz="1100" kern="1200">
          <a:solidFill>
            <a:schemeClr val="tx1"/>
          </a:solidFill>
          <a:latin typeface="+mn-lt"/>
          <a:ea typeface="+mn-ea"/>
          <a:cs typeface="+mn-cs"/>
        </a:defRPr>
      </a:lvl2pPr>
      <a:lvl3pPr marL="533554" algn="l" defTabSz="533554" rtl="0" eaLnBrk="1" latinLnBrk="0" hangingPunct="1">
        <a:defRPr kumimoji="1" sz="1100" kern="1200">
          <a:solidFill>
            <a:schemeClr val="tx1"/>
          </a:solidFill>
          <a:latin typeface="+mn-lt"/>
          <a:ea typeface="+mn-ea"/>
          <a:cs typeface="+mn-cs"/>
        </a:defRPr>
      </a:lvl3pPr>
      <a:lvl4pPr marL="800779" algn="l" defTabSz="533554" rtl="0" eaLnBrk="1" latinLnBrk="0" hangingPunct="1">
        <a:defRPr kumimoji="1" sz="1100" kern="1200">
          <a:solidFill>
            <a:schemeClr val="tx1"/>
          </a:solidFill>
          <a:latin typeface="+mn-lt"/>
          <a:ea typeface="+mn-ea"/>
          <a:cs typeface="+mn-cs"/>
        </a:defRPr>
      </a:lvl4pPr>
      <a:lvl5pPr marL="1067555" algn="l" defTabSz="533554" rtl="0" eaLnBrk="1" latinLnBrk="0" hangingPunct="1">
        <a:defRPr kumimoji="1" sz="1100" kern="1200">
          <a:solidFill>
            <a:schemeClr val="tx1"/>
          </a:solidFill>
          <a:latin typeface="+mn-lt"/>
          <a:ea typeface="+mn-ea"/>
          <a:cs typeface="+mn-cs"/>
        </a:defRPr>
      </a:lvl5pPr>
      <a:lvl6pPr marL="1334332" algn="l" defTabSz="533554" rtl="0" eaLnBrk="1" latinLnBrk="0" hangingPunct="1">
        <a:defRPr kumimoji="1" sz="1100" kern="1200">
          <a:solidFill>
            <a:schemeClr val="tx1"/>
          </a:solidFill>
          <a:latin typeface="+mn-lt"/>
          <a:ea typeface="+mn-ea"/>
          <a:cs typeface="+mn-cs"/>
        </a:defRPr>
      </a:lvl6pPr>
      <a:lvl7pPr marL="1601109" algn="l" defTabSz="533554" rtl="0" eaLnBrk="1" latinLnBrk="0" hangingPunct="1">
        <a:defRPr kumimoji="1" sz="1100" kern="1200">
          <a:solidFill>
            <a:schemeClr val="tx1"/>
          </a:solidFill>
          <a:latin typeface="+mn-lt"/>
          <a:ea typeface="+mn-ea"/>
          <a:cs typeface="+mn-cs"/>
        </a:defRPr>
      </a:lvl7pPr>
      <a:lvl8pPr marL="1868334" algn="l" defTabSz="533554" rtl="0" eaLnBrk="1" latinLnBrk="0" hangingPunct="1">
        <a:defRPr kumimoji="1" sz="1100" kern="1200">
          <a:solidFill>
            <a:schemeClr val="tx1"/>
          </a:solidFill>
          <a:latin typeface="+mn-lt"/>
          <a:ea typeface="+mn-ea"/>
          <a:cs typeface="+mn-cs"/>
        </a:defRPr>
      </a:lvl8pPr>
      <a:lvl9pPr marL="2135111" algn="l" defTabSz="533554" rtl="0" eaLnBrk="1" latinLnBrk="0" hangingPunct="1">
        <a:defRPr kumimoji="1" sz="1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jpeg"/><Relationship Id="rId7" Type="http://schemas.openxmlformats.org/officeDocument/2006/relationships/image" Target="../media/image6.png"/><Relationship Id="rId12" Type="http://schemas.openxmlformats.org/officeDocument/2006/relationships/image" Target="../media/image11.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11" Type="http://schemas.openxmlformats.org/officeDocument/2006/relationships/image" Target="../media/image10.png"/><Relationship Id="rId5" Type="http://schemas.openxmlformats.org/officeDocument/2006/relationships/image" Target="../media/image4.jpe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s>
</file>

<file path=ppt/slides/_rels/slide2.xml.rels><?xml version="1.0" encoding="UTF-8" standalone="yes"?>
<Relationships xmlns="http://schemas.openxmlformats.org/package/2006/relationships"><Relationship Id="rId8" Type="http://schemas.openxmlformats.org/officeDocument/2006/relationships/image" Target="../media/image18.png"/><Relationship Id="rId3" Type="http://schemas.openxmlformats.org/officeDocument/2006/relationships/image" Target="../media/image13.jpeg"/><Relationship Id="rId7" Type="http://schemas.openxmlformats.org/officeDocument/2006/relationships/image" Target="../media/image17.jpeg"/><Relationship Id="rId2" Type="http://schemas.openxmlformats.org/officeDocument/2006/relationships/image" Target="../media/image12.jpeg"/><Relationship Id="rId1" Type="http://schemas.openxmlformats.org/officeDocument/2006/relationships/slideLayout" Target="../slideLayouts/slideLayout1.xml"/><Relationship Id="rId6" Type="http://schemas.openxmlformats.org/officeDocument/2006/relationships/image" Target="../media/image16.jpeg"/><Relationship Id="rId5" Type="http://schemas.openxmlformats.org/officeDocument/2006/relationships/image" Target="../media/image15.png"/><Relationship Id="rId4" Type="http://schemas.openxmlformats.org/officeDocument/2006/relationships/image" Target="../media/image14.png"/><Relationship Id="rId9" Type="http://schemas.openxmlformats.org/officeDocument/2006/relationships/image" Target="../media/image19.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正方形/長方形 84"/>
          <p:cNvSpPr/>
          <p:nvPr/>
        </p:nvSpPr>
        <p:spPr>
          <a:xfrm flipV="1">
            <a:off x="2420781" y="3643777"/>
            <a:ext cx="2493898" cy="45719"/>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3" name="대각선 방향의 모서리가 잘린 사각형 112"/>
          <p:cNvSpPr/>
          <p:nvPr/>
        </p:nvSpPr>
        <p:spPr>
          <a:xfrm>
            <a:off x="290705" y="4873276"/>
            <a:ext cx="4762280" cy="2394354"/>
          </a:xfrm>
          <a:prstGeom prst="snip2DiagRect">
            <a:avLst/>
          </a:prstGeom>
          <a:noFill/>
          <a:ln>
            <a:solidFill>
              <a:srgbClr val="CCFFC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타원 107"/>
          <p:cNvSpPr/>
          <p:nvPr/>
        </p:nvSpPr>
        <p:spPr>
          <a:xfrm>
            <a:off x="4043445" y="6189378"/>
            <a:ext cx="935542" cy="459843"/>
          </a:xfrm>
          <a:prstGeom prst="ellipse">
            <a:avLst/>
          </a:pr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rgbClr val="CC99FF"/>
              </a:solidFill>
            </a:endParaRPr>
          </a:p>
        </p:txBody>
      </p:sp>
      <p:sp>
        <p:nvSpPr>
          <p:cNvPr id="69" name="타원 68"/>
          <p:cNvSpPr/>
          <p:nvPr/>
        </p:nvSpPr>
        <p:spPr>
          <a:xfrm>
            <a:off x="510059" y="5601794"/>
            <a:ext cx="904710" cy="656291"/>
          </a:xfrm>
          <a:prstGeom prst="ellipse">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39" name="グループ化 4"/>
          <p:cNvGrpSpPr/>
          <p:nvPr/>
        </p:nvGrpSpPr>
        <p:grpSpPr>
          <a:xfrm>
            <a:off x="488945" y="2528527"/>
            <a:ext cx="2692834" cy="1515328"/>
            <a:chOff x="5870" y="568"/>
            <a:chExt cx="7696" cy="3699"/>
          </a:xfrm>
        </p:grpSpPr>
        <p:sp>
          <p:nvSpPr>
            <p:cNvPr id="40" name="正方形/長方形 84"/>
            <p:cNvSpPr/>
            <p:nvPr/>
          </p:nvSpPr>
          <p:spPr>
            <a:xfrm>
              <a:off x="5870" y="4045"/>
              <a:ext cx="6004" cy="112"/>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81"/>
            <p:cNvSpPr/>
            <p:nvPr/>
          </p:nvSpPr>
          <p:spPr>
            <a:xfrm>
              <a:off x="5870" y="692"/>
              <a:ext cx="7696" cy="168"/>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四角形: 1 つの角を切り取る 11"/>
            <p:cNvSpPr/>
            <p:nvPr/>
          </p:nvSpPr>
          <p:spPr>
            <a:xfrm>
              <a:off x="5886" y="568"/>
              <a:ext cx="5491" cy="3699"/>
            </a:xfrm>
            <a:prstGeom prst="snip1Rect">
              <a:avLst/>
            </a:prstGeom>
            <a:no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0" name="직사각형 9"/>
          <p:cNvSpPr/>
          <p:nvPr/>
        </p:nvSpPr>
        <p:spPr>
          <a:xfrm>
            <a:off x="1503430" y="246832"/>
            <a:ext cx="3506135" cy="7573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TextBox 4"/>
          <p:cNvSpPr txBox="1"/>
          <p:nvPr/>
        </p:nvSpPr>
        <p:spPr>
          <a:xfrm>
            <a:off x="291711" y="1032205"/>
            <a:ext cx="1281120" cy="253916"/>
          </a:xfrm>
          <a:prstGeom prst="rect">
            <a:avLst/>
          </a:prstGeom>
          <a:noFill/>
        </p:spPr>
        <p:txBody>
          <a:bodyPr wrap="none" rtlCol="0">
            <a:spAutoFit/>
          </a:bodyPr>
          <a:lstStyle/>
          <a:p>
            <a:r>
              <a:rPr kumimoji="1" lang="en-US" altLang="ja-JP" sz="1050" dirty="0">
                <a:solidFill>
                  <a:schemeClr val="accent5">
                    <a:lumMod val="50000"/>
                  </a:schemeClr>
                </a:solidFill>
                <a:latin typeface="BIZ UDPゴシック" pitchFamily="50" charset="-128"/>
                <a:ea typeface="BIZ UDPゴシック" pitchFamily="50" charset="-128"/>
              </a:rPr>
              <a:t>【</a:t>
            </a:r>
            <a:r>
              <a:rPr kumimoji="1" lang="en-US" altLang="ja-JP" sz="1050" dirty="0">
                <a:solidFill>
                  <a:schemeClr val="accent5">
                    <a:lumMod val="50000"/>
                  </a:schemeClr>
                </a:solidFill>
                <a:latin typeface="BIZ UDP明朝 Medium" pitchFamily="18" charset="-128"/>
                <a:ea typeface="BIZ UDP明朝 Medium" pitchFamily="18" charset="-128"/>
              </a:rPr>
              <a:t>Story</a:t>
            </a:r>
            <a:r>
              <a:rPr kumimoji="1" lang="ja-JP" altLang="en-US" sz="1050" dirty="0">
                <a:solidFill>
                  <a:schemeClr val="accent5">
                    <a:lumMod val="50000"/>
                  </a:schemeClr>
                </a:solidFill>
                <a:latin typeface="BIZ UDP明朝 Medium" pitchFamily="18" charset="-128"/>
                <a:ea typeface="BIZ UDP明朝 Medium" pitchFamily="18" charset="-128"/>
              </a:rPr>
              <a:t>ストーリー</a:t>
            </a:r>
            <a:r>
              <a:rPr kumimoji="1" lang="en-US" altLang="ja-JP" sz="1050" dirty="0">
                <a:solidFill>
                  <a:schemeClr val="accent5">
                    <a:lumMod val="50000"/>
                  </a:schemeClr>
                </a:solidFill>
                <a:latin typeface="BIZ UDPゴシック" pitchFamily="50" charset="-128"/>
                <a:ea typeface="BIZ UDPゴシック" pitchFamily="50" charset="-128"/>
              </a:rPr>
              <a:t>】</a:t>
            </a:r>
            <a:endParaRPr kumimoji="1" lang="ja-JP" altLang="en-US" sz="1050" dirty="0">
              <a:solidFill>
                <a:schemeClr val="accent5">
                  <a:lumMod val="50000"/>
                </a:schemeClr>
              </a:solidFill>
              <a:latin typeface="BIZ UDPゴシック" pitchFamily="50" charset="-128"/>
              <a:ea typeface="BIZ UDPゴシック" pitchFamily="50" charset="-128"/>
            </a:endParaRPr>
          </a:p>
        </p:txBody>
      </p:sp>
      <p:sp>
        <p:nvSpPr>
          <p:cNvPr id="7" name="TextBox 6"/>
          <p:cNvSpPr txBox="1"/>
          <p:nvPr/>
        </p:nvSpPr>
        <p:spPr>
          <a:xfrm>
            <a:off x="970498" y="1250987"/>
            <a:ext cx="3926871" cy="861774"/>
          </a:xfrm>
          <a:prstGeom prst="rect">
            <a:avLst/>
          </a:prstGeom>
          <a:noFill/>
        </p:spPr>
        <p:txBody>
          <a:bodyPr wrap="square" rtlCol="0">
            <a:spAutoFit/>
          </a:bodyPr>
          <a:lstStyle/>
          <a:p>
            <a:r>
              <a:rPr lang="en-US" altLang="ja-JP" sz="1000" dirty="0">
                <a:latin typeface="+mj-ea"/>
                <a:ea typeface="+mj-ea"/>
              </a:rPr>
              <a:t>10</a:t>
            </a:r>
            <a:r>
              <a:rPr lang="ja-JP" altLang="en-US" sz="1000" dirty="0">
                <a:latin typeface="+mj-ea"/>
                <a:ea typeface="+mj-ea"/>
              </a:rPr>
              <a:t>年間慢性痛で苦しんできたダナは、東洋と西洋の医学専門家たちに会い、痛みの原因を探そうとしてきました。そのプロセスで自分を受け入れ、心の自由に気づいていく様子を映画にしました。</a:t>
            </a:r>
            <a:br>
              <a:rPr lang="ja-JP" altLang="en-US" sz="1000" dirty="0">
                <a:latin typeface="+mj-ea"/>
                <a:ea typeface="+mj-ea"/>
              </a:rPr>
            </a:br>
            <a:r>
              <a:rPr lang="ja-JP" altLang="en-US" sz="1000" dirty="0">
                <a:latin typeface="+mj-ea"/>
                <a:ea typeface="+mj-ea"/>
              </a:rPr>
              <a:t>そしてこの映画では、ダナと同じように体と心の痛みとともに生きてきた人たちの話をオムニバス形式で見せてくれます。</a:t>
            </a:r>
            <a:endParaRPr kumimoji="1" lang="ja-JP" altLang="en-US" sz="1000" dirty="0">
              <a:latin typeface="+mj-ea"/>
              <a:ea typeface="+mj-ea"/>
            </a:endParaRPr>
          </a:p>
        </p:txBody>
      </p:sp>
      <p:pic>
        <p:nvPicPr>
          <p:cNvPr id="8" name="그림 7" descr="kura.png"/>
          <p:cNvPicPr>
            <a:picLocks noChangeAspect="1"/>
          </p:cNvPicPr>
          <p:nvPr/>
        </p:nvPicPr>
        <p:blipFill>
          <a:blip r:embed="rId2" cstate="print"/>
          <a:stretch>
            <a:fillRect/>
          </a:stretch>
        </p:blipFill>
        <p:spPr>
          <a:xfrm>
            <a:off x="403659" y="1290256"/>
            <a:ext cx="510659" cy="744815"/>
          </a:xfrm>
          <a:prstGeom prst="rect">
            <a:avLst/>
          </a:prstGeom>
        </p:spPr>
      </p:pic>
      <p:pic>
        <p:nvPicPr>
          <p:cNvPr id="9" name="그림 8" descr="KakaoTalk_20220131_184105416_06.jpg"/>
          <p:cNvPicPr>
            <a:picLocks noChangeAspect="1"/>
          </p:cNvPicPr>
          <p:nvPr/>
        </p:nvPicPr>
        <p:blipFill>
          <a:blip r:embed="rId3" cstate="print"/>
          <a:stretch>
            <a:fillRect/>
          </a:stretch>
        </p:blipFill>
        <p:spPr>
          <a:xfrm>
            <a:off x="392687" y="244925"/>
            <a:ext cx="1351966" cy="761107"/>
          </a:xfrm>
          <a:prstGeom prst="rect">
            <a:avLst/>
          </a:prstGeom>
        </p:spPr>
      </p:pic>
      <p:sp>
        <p:nvSpPr>
          <p:cNvPr id="6" name="TextBox 5"/>
          <p:cNvSpPr txBox="1"/>
          <p:nvPr/>
        </p:nvSpPr>
        <p:spPr>
          <a:xfrm>
            <a:off x="1855864" y="331535"/>
            <a:ext cx="2973202" cy="646331"/>
          </a:xfrm>
          <a:prstGeom prst="rect">
            <a:avLst/>
          </a:prstGeom>
          <a:noFill/>
        </p:spPr>
        <p:txBody>
          <a:bodyPr wrap="square" rtlCol="0">
            <a:spAutoFit/>
          </a:bodyPr>
          <a:lstStyle/>
          <a:p>
            <a:pPr algn="ctr"/>
            <a:r>
              <a:rPr lang="en-US" altLang="ja-JP" sz="1200" dirty="0">
                <a:solidFill>
                  <a:schemeClr val="bg1"/>
                </a:solidFill>
                <a:ea typeface="游明朝" panose="02020400000000000000" pitchFamily="18" charset="-128"/>
                <a:cs typeface="Times New Roman" panose="02020603050405020304" pitchFamily="18" charset="0"/>
              </a:rPr>
              <a:t>“</a:t>
            </a:r>
            <a:r>
              <a:rPr lang="ja-JP" altLang="ja-JP" sz="1200" dirty="0">
                <a:solidFill>
                  <a:schemeClr val="bg1"/>
                </a:solidFill>
                <a:ea typeface="游明朝" panose="02020400000000000000" pitchFamily="18" charset="-128"/>
                <a:cs typeface="Times New Roman" panose="02020603050405020304" pitchFamily="18" charset="0"/>
              </a:rPr>
              <a:t>痛みは生活の偏りから来る症状</a:t>
            </a:r>
            <a:endParaRPr lang="en-US" altLang="ja-JP" sz="1200" dirty="0">
              <a:solidFill>
                <a:schemeClr val="bg1"/>
              </a:solidFill>
              <a:ea typeface="游明朝" panose="02020400000000000000" pitchFamily="18" charset="-128"/>
              <a:cs typeface="Times New Roman" panose="02020603050405020304" pitchFamily="18" charset="0"/>
            </a:endParaRPr>
          </a:p>
          <a:p>
            <a:pPr algn="ctr"/>
            <a:r>
              <a:rPr lang="ja-JP" altLang="en-US" sz="1200" dirty="0">
                <a:solidFill>
                  <a:schemeClr val="bg1"/>
                </a:solidFill>
                <a:ea typeface="游明朝" panose="02020400000000000000" pitchFamily="18" charset="-128"/>
                <a:cs typeface="Times New Roman" panose="02020603050405020304" pitchFamily="18" charset="0"/>
              </a:rPr>
              <a:t>他のことをすべきだという</a:t>
            </a:r>
          </a:p>
          <a:p>
            <a:pPr algn="ctr"/>
            <a:r>
              <a:rPr lang="ja-JP" altLang="en-US" sz="1200" dirty="0">
                <a:solidFill>
                  <a:schemeClr val="bg1"/>
                </a:solidFill>
                <a:ea typeface="游明朝" panose="02020400000000000000" pitchFamily="18" charset="-128"/>
                <a:cs typeface="Times New Roman" panose="02020603050405020304" pitchFamily="18" charset="0"/>
              </a:rPr>
              <a:t>メッセージと捉えよう</a:t>
            </a:r>
            <a:r>
              <a:rPr lang="en-US" altLang="ja-JP" sz="1200" dirty="0">
                <a:solidFill>
                  <a:schemeClr val="bg1"/>
                </a:solidFill>
                <a:ea typeface="游明朝" panose="02020400000000000000" pitchFamily="18" charset="-128"/>
                <a:cs typeface="Times New Roman" panose="02020603050405020304" pitchFamily="18" charset="0"/>
              </a:rPr>
              <a:t>”</a:t>
            </a:r>
            <a:endParaRPr kumimoji="1" lang="ja-JP" altLang="en-US" dirty="0">
              <a:solidFill>
                <a:schemeClr val="bg1"/>
              </a:solidFill>
              <a:latin typeface="+mn-ea"/>
            </a:endParaRPr>
          </a:p>
        </p:txBody>
      </p:sp>
      <p:sp>
        <p:nvSpPr>
          <p:cNvPr id="16" name="TextBox 15"/>
          <p:cNvSpPr txBox="1"/>
          <p:nvPr/>
        </p:nvSpPr>
        <p:spPr>
          <a:xfrm>
            <a:off x="559282" y="2718458"/>
            <a:ext cx="1697650" cy="1200329"/>
          </a:xfrm>
          <a:prstGeom prst="rect">
            <a:avLst/>
          </a:prstGeom>
          <a:noFill/>
        </p:spPr>
        <p:txBody>
          <a:bodyPr wrap="square" rtlCol="0">
            <a:spAutoFit/>
          </a:bodyPr>
          <a:lstStyle/>
          <a:p>
            <a:r>
              <a:rPr lang="ja-JP" altLang="en-US" sz="900" dirty="0">
                <a:latin typeface="+mj-ea"/>
                <a:ea typeface="+mj-ea"/>
              </a:rPr>
              <a:t>痛みは興味深いです。その中で暗さや重さを感じ、そこから抜け出そうとするからです。もしこの苦痛を経験していなかったとしたら、この喜びは感じられなかったでしょう。受け入れて、期待を手放せば、それが自由です。</a:t>
            </a:r>
            <a:endParaRPr kumimoji="1" lang="ja-JP" altLang="en-US" sz="900" dirty="0">
              <a:latin typeface="+mj-ea"/>
              <a:ea typeface="+mj-ea"/>
            </a:endParaRPr>
          </a:p>
        </p:txBody>
      </p:sp>
      <p:sp>
        <p:nvSpPr>
          <p:cNvPr id="23" name="직사각형 22"/>
          <p:cNvSpPr/>
          <p:nvPr/>
        </p:nvSpPr>
        <p:spPr>
          <a:xfrm>
            <a:off x="286099" y="2176605"/>
            <a:ext cx="1188569" cy="269271"/>
          </a:xfrm>
          <a:prstGeom prst="rect">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sz="900" dirty="0">
                <a:solidFill>
                  <a:schemeClr val="accent2">
                    <a:lumMod val="75000"/>
                  </a:schemeClr>
                </a:solidFill>
                <a:latin typeface="BIZ UDPゴシック" pitchFamily="50" charset="-128"/>
                <a:ea typeface="BIZ UDPゴシック" pitchFamily="50" charset="-128"/>
              </a:rPr>
              <a:t>【</a:t>
            </a:r>
            <a:r>
              <a:rPr lang="ja-JP" altLang="en-US" sz="900" dirty="0">
                <a:solidFill>
                  <a:schemeClr val="accent2">
                    <a:lumMod val="75000"/>
                  </a:schemeClr>
                </a:solidFill>
                <a:latin typeface="BIZ UDP明朝 Medium" pitchFamily="18" charset="-128"/>
                <a:ea typeface="BIZ UDP明朝 Medium" pitchFamily="18" charset="-128"/>
              </a:rPr>
              <a:t>映画の名セリフ</a:t>
            </a:r>
            <a:r>
              <a:rPr kumimoji="1" lang="en-US" altLang="ja-JP" sz="900" dirty="0">
                <a:solidFill>
                  <a:schemeClr val="accent2">
                    <a:lumMod val="75000"/>
                  </a:schemeClr>
                </a:solidFill>
                <a:latin typeface="BIZ UDPゴシック" pitchFamily="50" charset="-128"/>
                <a:ea typeface="BIZ UDPゴシック" pitchFamily="50" charset="-128"/>
              </a:rPr>
              <a:t>】</a:t>
            </a:r>
            <a:endParaRPr kumimoji="1" lang="ja-JP" altLang="en-US" sz="900" dirty="0">
              <a:solidFill>
                <a:schemeClr val="accent2">
                  <a:lumMod val="75000"/>
                </a:schemeClr>
              </a:solidFill>
              <a:latin typeface="BIZ UDPゴシック" pitchFamily="50" charset="-128"/>
              <a:ea typeface="BIZ UDPゴシック" pitchFamily="50" charset="-128"/>
            </a:endParaRPr>
          </a:p>
        </p:txBody>
      </p:sp>
      <p:sp>
        <p:nvSpPr>
          <p:cNvPr id="27" name="모서리가 둥근 사각형 설명선 26"/>
          <p:cNvSpPr/>
          <p:nvPr/>
        </p:nvSpPr>
        <p:spPr>
          <a:xfrm>
            <a:off x="274883" y="4138586"/>
            <a:ext cx="1982045" cy="935542"/>
          </a:xfrm>
          <a:prstGeom prst="wedgeRoundRectCallout">
            <a:avLst>
              <a:gd name="adj1" fmla="val 42088"/>
              <a:gd name="adj2" fmla="val 66051"/>
              <a:gd name="adj3" fmla="val 16667"/>
            </a:avLst>
          </a:prstGeom>
          <a:solidFill>
            <a:schemeClr val="accent5">
              <a:lumMod val="40000"/>
              <a:lumOff val="6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TextBox 21"/>
          <p:cNvSpPr txBox="1"/>
          <p:nvPr/>
        </p:nvSpPr>
        <p:spPr>
          <a:xfrm>
            <a:off x="284048" y="4184336"/>
            <a:ext cx="1766740" cy="707886"/>
          </a:xfrm>
          <a:prstGeom prst="rect">
            <a:avLst/>
          </a:prstGeom>
          <a:noFill/>
        </p:spPr>
        <p:txBody>
          <a:bodyPr wrap="square" rtlCol="0">
            <a:spAutoFit/>
          </a:bodyPr>
          <a:lstStyle/>
          <a:p>
            <a:r>
              <a:rPr kumimoji="1" lang="ja-JP" altLang="en-US" sz="1000" b="1" dirty="0">
                <a:solidFill>
                  <a:srgbClr val="002060"/>
                </a:solidFill>
                <a:latin typeface="BIZ UDPゴシック" pitchFamily="50" charset="-128"/>
                <a:ea typeface="BIZ UDPゴシック" pitchFamily="50" charset="-128"/>
              </a:rPr>
              <a:t>映画の中で「水昇火降」</a:t>
            </a:r>
            <a:endParaRPr kumimoji="1" lang="en-US" altLang="ja-JP" sz="1000" b="1" dirty="0">
              <a:solidFill>
                <a:srgbClr val="002060"/>
              </a:solidFill>
              <a:latin typeface="BIZ UDPゴシック" pitchFamily="50" charset="-128"/>
              <a:ea typeface="BIZ UDPゴシック" pitchFamily="50" charset="-128"/>
            </a:endParaRPr>
          </a:p>
          <a:p>
            <a:r>
              <a:rPr kumimoji="1" lang="ja-JP" altLang="en-US" sz="1000" dirty="0">
                <a:solidFill>
                  <a:srgbClr val="002060"/>
                </a:solidFill>
                <a:latin typeface="BIZ UDPゴシック" pitchFamily="50" charset="-128"/>
                <a:ea typeface="BIZ UDPゴシック" pitchFamily="50" charset="-128"/>
              </a:rPr>
              <a:t>健康法を体験した人たちは</a:t>
            </a:r>
            <a:endParaRPr kumimoji="1" lang="en-US" altLang="ja-JP" sz="1000" dirty="0">
              <a:solidFill>
                <a:srgbClr val="002060"/>
              </a:solidFill>
              <a:latin typeface="BIZ UDPゴシック" pitchFamily="50" charset="-128"/>
              <a:ea typeface="BIZ UDPゴシック" pitchFamily="50" charset="-128"/>
            </a:endParaRPr>
          </a:p>
          <a:p>
            <a:r>
              <a:rPr kumimoji="1" lang="ja-JP" altLang="en-US" sz="1000" dirty="0">
                <a:solidFill>
                  <a:srgbClr val="002060"/>
                </a:solidFill>
                <a:latin typeface="BIZ UDPゴシック" pitchFamily="50" charset="-128"/>
                <a:ea typeface="BIZ UDPゴシック" pitchFamily="50" charset="-128"/>
              </a:rPr>
              <a:t>どう変わったのでしょうか？</a:t>
            </a:r>
            <a:endParaRPr kumimoji="1" lang="en-US" altLang="ja-JP" sz="1000" dirty="0">
              <a:solidFill>
                <a:srgbClr val="002060"/>
              </a:solidFill>
              <a:latin typeface="BIZ UDPゴシック" pitchFamily="50" charset="-128"/>
              <a:ea typeface="BIZ UDPゴシック" pitchFamily="50" charset="-128"/>
            </a:endParaRPr>
          </a:p>
          <a:p>
            <a:r>
              <a:rPr kumimoji="1" lang="ja-JP" altLang="en-US" sz="1000" dirty="0">
                <a:solidFill>
                  <a:srgbClr val="002060"/>
                </a:solidFill>
                <a:latin typeface="BIZ UDPゴシック" pitchFamily="50" charset="-128"/>
                <a:ea typeface="BIZ UDPゴシック" pitchFamily="50" charset="-128"/>
              </a:rPr>
              <a:t>体験者の参加動機は？</a:t>
            </a:r>
            <a:endParaRPr kumimoji="1" lang="en-US" altLang="ja-JP" sz="1000" dirty="0">
              <a:solidFill>
                <a:srgbClr val="002060"/>
              </a:solidFill>
              <a:latin typeface="BIZ UDPゴシック" pitchFamily="50" charset="-128"/>
              <a:ea typeface="BIZ UDPゴシック" pitchFamily="50" charset="-128"/>
            </a:endParaRPr>
          </a:p>
        </p:txBody>
      </p:sp>
      <p:sp>
        <p:nvSpPr>
          <p:cNvPr id="37" name="TextBox 36"/>
          <p:cNvSpPr txBox="1"/>
          <p:nvPr/>
        </p:nvSpPr>
        <p:spPr>
          <a:xfrm>
            <a:off x="4006451" y="6181615"/>
            <a:ext cx="1025395" cy="480131"/>
          </a:xfrm>
          <a:prstGeom prst="rect">
            <a:avLst/>
          </a:prstGeom>
          <a:noFill/>
        </p:spPr>
        <p:txBody>
          <a:bodyPr wrap="square" rtlCol="0">
            <a:spAutoFit/>
          </a:bodyPr>
          <a:lstStyle/>
          <a:p>
            <a:pPr algn="ctr"/>
            <a:r>
              <a:rPr lang="ja-JP" altLang="en-US" sz="840" dirty="0">
                <a:solidFill>
                  <a:srgbClr val="7030A0"/>
                </a:solidFill>
                <a:latin typeface="ＭＳ Ｐ明朝" pitchFamily="18" charset="-128"/>
                <a:ea typeface="ＭＳ Ｐ明朝" pitchFamily="18" charset="-128"/>
              </a:rPr>
              <a:t>「幼いころから感情をコントロールできませんでした」</a:t>
            </a:r>
            <a:endParaRPr kumimoji="1" lang="ja-JP" altLang="en-US" sz="840" dirty="0">
              <a:solidFill>
                <a:srgbClr val="7030A0"/>
              </a:solidFill>
              <a:latin typeface="ＭＳ Ｐ明朝" pitchFamily="18" charset="-128"/>
              <a:ea typeface="ＭＳ Ｐ明朝" pitchFamily="18" charset="-128"/>
            </a:endParaRPr>
          </a:p>
        </p:txBody>
      </p:sp>
      <p:sp>
        <p:nvSpPr>
          <p:cNvPr id="44" name="TextBox 43"/>
          <p:cNvSpPr txBox="1"/>
          <p:nvPr/>
        </p:nvSpPr>
        <p:spPr>
          <a:xfrm>
            <a:off x="3166444" y="6156823"/>
            <a:ext cx="915562" cy="480131"/>
          </a:xfrm>
          <a:prstGeom prst="rect">
            <a:avLst/>
          </a:prstGeom>
          <a:noFill/>
        </p:spPr>
        <p:txBody>
          <a:bodyPr wrap="square" rtlCol="0">
            <a:spAutoFit/>
          </a:bodyPr>
          <a:lstStyle/>
          <a:p>
            <a:pPr algn="ctr"/>
            <a:r>
              <a:rPr lang="ja-JP" altLang="en-US" sz="840" dirty="0">
                <a:solidFill>
                  <a:srgbClr val="FF0066"/>
                </a:solidFill>
                <a:latin typeface="ＭＳ Ｐ明朝" pitchFamily="18" charset="-128"/>
                <a:ea typeface="ＭＳ Ｐ明朝" pitchFamily="18" charset="-128"/>
              </a:rPr>
              <a:t>「</a:t>
            </a:r>
            <a:r>
              <a:rPr lang="en-US" altLang="ja-JP" sz="840" dirty="0">
                <a:solidFill>
                  <a:srgbClr val="FF0066"/>
                </a:solidFill>
                <a:latin typeface="ＭＳ Ｐ明朝" pitchFamily="18" charset="-128"/>
                <a:ea typeface="ＭＳ Ｐ明朝" pitchFamily="18" charset="-128"/>
              </a:rPr>
              <a:t>18</a:t>
            </a:r>
            <a:r>
              <a:rPr lang="ja-JP" altLang="en-US" sz="840" dirty="0">
                <a:solidFill>
                  <a:srgbClr val="FF0066"/>
                </a:solidFill>
                <a:latin typeface="ＭＳ Ｐ明朝" pitchFamily="18" charset="-128"/>
                <a:ea typeface="ＭＳ Ｐ明朝" pitchFamily="18" charset="-128"/>
              </a:rPr>
              <a:t>歳からのトラウマを解消できません」</a:t>
            </a:r>
            <a:endParaRPr kumimoji="1" lang="ja-JP" altLang="en-US" sz="840" dirty="0">
              <a:solidFill>
                <a:srgbClr val="FF0066"/>
              </a:solidFill>
              <a:latin typeface="ＭＳ Ｐ明朝" pitchFamily="18" charset="-128"/>
              <a:ea typeface="ＭＳ Ｐ明朝" pitchFamily="18" charset="-128"/>
            </a:endParaRPr>
          </a:p>
        </p:txBody>
      </p:sp>
      <p:sp>
        <p:nvSpPr>
          <p:cNvPr id="49" name="TextBox 48"/>
          <p:cNvSpPr txBox="1"/>
          <p:nvPr/>
        </p:nvSpPr>
        <p:spPr>
          <a:xfrm>
            <a:off x="532608" y="5640893"/>
            <a:ext cx="905066" cy="584775"/>
          </a:xfrm>
          <a:prstGeom prst="rect">
            <a:avLst/>
          </a:prstGeom>
          <a:noFill/>
        </p:spPr>
        <p:txBody>
          <a:bodyPr wrap="square" rtlCol="0">
            <a:spAutoFit/>
          </a:bodyPr>
          <a:lstStyle/>
          <a:p>
            <a:pPr algn="ctr"/>
            <a:r>
              <a:rPr lang="ja-JP" altLang="en-US" sz="800" dirty="0">
                <a:solidFill>
                  <a:srgbClr val="7030A0"/>
                </a:solidFill>
                <a:latin typeface="ＭＳ Ｐ明朝" pitchFamily="18" charset="-128"/>
                <a:ea typeface="ＭＳ Ｐ明朝" pitchFamily="18" charset="-128"/>
              </a:rPr>
              <a:t>「投薬と注射で拒否反応が出ました。他の方法が知りたい」</a:t>
            </a:r>
            <a:endParaRPr kumimoji="1" lang="ja-JP" altLang="en-US" sz="800" dirty="0">
              <a:solidFill>
                <a:srgbClr val="7030A0"/>
              </a:solidFill>
              <a:latin typeface="ＭＳ Ｐ明朝" pitchFamily="18" charset="-128"/>
              <a:ea typeface="ＭＳ Ｐ明朝" pitchFamily="18" charset="-128"/>
            </a:endParaRPr>
          </a:p>
        </p:txBody>
      </p:sp>
      <p:sp>
        <p:nvSpPr>
          <p:cNvPr id="58" name="TextBox 57"/>
          <p:cNvSpPr txBox="1"/>
          <p:nvPr/>
        </p:nvSpPr>
        <p:spPr>
          <a:xfrm>
            <a:off x="1514641" y="5602318"/>
            <a:ext cx="916712" cy="480131"/>
          </a:xfrm>
          <a:prstGeom prst="rect">
            <a:avLst/>
          </a:prstGeom>
          <a:noFill/>
        </p:spPr>
        <p:txBody>
          <a:bodyPr wrap="square" rtlCol="0">
            <a:spAutoFit/>
          </a:bodyPr>
          <a:lstStyle/>
          <a:p>
            <a:pPr algn="ctr"/>
            <a:r>
              <a:rPr kumimoji="1" lang="ja-JP" altLang="en-US" sz="840" dirty="0">
                <a:solidFill>
                  <a:schemeClr val="accent6">
                    <a:lumMod val="75000"/>
                  </a:schemeClr>
                </a:solidFill>
                <a:latin typeface="ＭＳ Ｐ明朝" pitchFamily="18" charset="-128"/>
                <a:ea typeface="ＭＳ Ｐ明朝" pitchFamily="18" charset="-128"/>
              </a:rPr>
              <a:t>「行き詰まりを感じています。サポートが欲しい」</a:t>
            </a:r>
          </a:p>
        </p:txBody>
      </p:sp>
      <p:sp>
        <p:nvSpPr>
          <p:cNvPr id="62" name="모서리가 둥근 직사각형 61"/>
          <p:cNvSpPr/>
          <p:nvPr/>
        </p:nvSpPr>
        <p:spPr>
          <a:xfrm>
            <a:off x="2278072" y="6765503"/>
            <a:ext cx="2787590" cy="588965"/>
          </a:xfrm>
          <a:prstGeom prst="roundRect">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타원형 설명선 60"/>
          <p:cNvSpPr/>
          <p:nvPr/>
        </p:nvSpPr>
        <p:spPr>
          <a:xfrm>
            <a:off x="1908083" y="6705767"/>
            <a:ext cx="3351038" cy="684399"/>
          </a:xfrm>
          <a:prstGeom prst="wedgeEllipseCallout">
            <a:avLst>
              <a:gd name="adj1" fmla="val -21639"/>
              <a:gd name="adj2" fmla="val 43581"/>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950" dirty="0">
                <a:solidFill>
                  <a:schemeClr val="accent6">
                    <a:lumMod val="50000"/>
                  </a:schemeClr>
                </a:solidFill>
                <a:latin typeface="BIZ UDPゴシック" pitchFamily="50" charset="-128"/>
                <a:ea typeface="BIZ UDPゴシック" pitchFamily="50" charset="-128"/>
              </a:rPr>
              <a:t>六甲道スタジオでは</a:t>
            </a:r>
            <a:r>
              <a:rPr kumimoji="1" lang="ja-JP" altLang="en-US" sz="950" b="1" dirty="0">
                <a:solidFill>
                  <a:srgbClr val="FF0066"/>
                </a:solidFill>
                <a:latin typeface="BIZ UDPゴシック" pitchFamily="50" charset="-128"/>
                <a:ea typeface="BIZ UDPゴシック" pitchFamily="50" charset="-128"/>
              </a:rPr>
              <a:t>「水昇火降」</a:t>
            </a:r>
            <a:r>
              <a:rPr kumimoji="1" lang="ja-JP" altLang="en-US" sz="950" dirty="0">
                <a:solidFill>
                  <a:srgbClr val="FF0066"/>
                </a:solidFill>
                <a:latin typeface="BIZ UDPゴシック" pitchFamily="50" charset="-128"/>
                <a:ea typeface="BIZ UDPゴシック" pitchFamily="50" charset="-128"/>
              </a:rPr>
              <a:t>健康法</a:t>
            </a:r>
            <a:r>
              <a:rPr kumimoji="1" lang="ja-JP" altLang="en-US" sz="950" dirty="0">
                <a:solidFill>
                  <a:schemeClr val="accent6">
                    <a:lumMod val="50000"/>
                  </a:schemeClr>
                </a:solidFill>
                <a:latin typeface="BIZ UDPゴシック" pitchFamily="50" charset="-128"/>
                <a:ea typeface="BIZ UDPゴシック" pitchFamily="50" charset="-128"/>
              </a:rPr>
              <a:t>が体験できます。皆様の変化をお手伝いします。お気軽にお問い合わせください。</a:t>
            </a:r>
          </a:p>
        </p:txBody>
      </p:sp>
      <p:pic>
        <p:nvPicPr>
          <p:cNvPr id="63" name="그림 62" descr="vb.png"/>
          <p:cNvPicPr>
            <a:picLocks noChangeAspect="1"/>
          </p:cNvPicPr>
          <p:nvPr/>
        </p:nvPicPr>
        <p:blipFill>
          <a:blip r:embed="rId4" cstate="print"/>
          <a:stretch>
            <a:fillRect/>
          </a:stretch>
        </p:blipFill>
        <p:spPr>
          <a:xfrm>
            <a:off x="4717897" y="6859981"/>
            <a:ext cx="427275" cy="427275"/>
          </a:xfrm>
          <a:prstGeom prst="rect">
            <a:avLst/>
          </a:prstGeom>
        </p:spPr>
      </p:pic>
      <p:grpSp>
        <p:nvGrpSpPr>
          <p:cNvPr id="114" name="그룹 113"/>
          <p:cNvGrpSpPr/>
          <p:nvPr/>
        </p:nvGrpSpPr>
        <p:grpSpPr>
          <a:xfrm>
            <a:off x="3176615" y="2515916"/>
            <a:ext cx="1617378" cy="1030682"/>
            <a:chOff x="3176615" y="2579348"/>
            <a:chExt cx="1617378" cy="1030682"/>
          </a:xfrm>
        </p:grpSpPr>
        <p:sp>
          <p:nvSpPr>
            <p:cNvPr id="50" name="대각선 방향의 모서리가 잘린 사각형 49"/>
            <p:cNvSpPr/>
            <p:nvPr/>
          </p:nvSpPr>
          <p:spPr>
            <a:xfrm>
              <a:off x="3176615" y="2579348"/>
              <a:ext cx="1617378" cy="1030682"/>
            </a:xfrm>
            <a:prstGeom prst="snip2DiagRect">
              <a:avLst/>
            </a:prstGeom>
            <a:noFill/>
            <a:ln>
              <a:solidFill>
                <a:schemeClr val="accent4">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TextBox 17"/>
            <p:cNvSpPr txBox="1"/>
            <p:nvPr/>
          </p:nvSpPr>
          <p:spPr>
            <a:xfrm>
              <a:off x="3207095" y="2647475"/>
              <a:ext cx="1565755" cy="923330"/>
            </a:xfrm>
            <a:prstGeom prst="rect">
              <a:avLst/>
            </a:prstGeom>
            <a:noFill/>
          </p:spPr>
          <p:txBody>
            <a:bodyPr wrap="square" rtlCol="0">
              <a:spAutoFit/>
            </a:bodyPr>
            <a:lstStyle/>
            <a:p>
              <a:r>
                <a:rPr lang="ja-JP" altLang="en-US" sz="900" dirty="0">
                  <a:latin typeface="+mj-ea"/>
                  <a:ea typeface="+mj-ea"/>
                </a:rPr>
                <a:t>痛みは治すものではありません。痛みを変化させると、人生も完全に変わります。前は怖かったことが小さく思えます。大きな変化を経験したからです。</a:t>
              </a:r>
              <a:endParaRPr kumimoji="1" lang="ja-JP" altLang="en-US" sz="900" dirty="0">
                <a:latin typeface="+mj-ea"/>
                <a:ea typeface="+mj-ea"/>
              </a:endParaRPr>
            </a:p>
          </p:txBody>
        </p:sp>
      </p:grpSp>
      <p:pic>
        <p:nvPicPr>
          <p:cNvPr id="15" name="그림 14" descr="KakaoTalk_20220131_184105416_03.jpg"/>
          <p:cNvPicPr>
            <a:picLocks noChangeAspect="1"/>
          </p:cNvPicPr>
          <p:nvPr/>
        </p:nvPicPr>
        <p:blipFill>
          <a:blip r:embed="rId5" cstate="print"/>
          <a:stretch>
            <a:fillRect/>
          </a:stretch>
        </p:blipFill>
        <p:spPr>
          <a:xfrm>
            <a:off x="2213352" y="2836908"/>
            <a:ext cx="1029855" cy="683268"/>
          </a:xfrm>
          <a:prstGeom prst="rect">
            <a:avLst/>
          </a:prstGeom>
        </p:spPr>
      </p:pic>
      <p:sp>
        <p:nvSpPr>
          <p:cNvPr id="51" name="한쪽 모서리는 잘리고 다른 쪽 모서리는 둥근 사각형 50"/>
          <p:cNvSpPr/>
          <p:nvPr/>
        </p:nvSpPr>
        <p:spPr>
          <a:xfrm>
            <a:off x="2584634" y="3662881"/>
            <a:ext cx="1300245" cy="813975"/>
          </a:xfrm>
          <a:prstGeom prst="snipRoundRect">
            <a:avLst/>
          </a:prstGeom>
          <a:noFill/>
          <a:ln>
            <a:solidFill>
              <a:schemeClr val="accent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20" name="그림 19" descr="KakaoTalk_20220131_184105416.jpg"/>
          <p:cNvPicPr>
            <a:picLocks noChangeAspect="1"/>
          </p:cNvPicPr>
          <p:nvPr/>
        </p:nvPicPr>
        <p:blipFill>
          <a:blip r:embed="rId6" cstate="print"/>
          <a:stretch>
            <a:fillRect/>
          </a:stretch>
        </p:blipFill>
        <p:spPr>
          <a:xfrm>
            <a:off x="3671012" y="4208472"/>
            <a:ext cx="929754" cy="522093"/>
          </a:xfrm>
          <a:prstGeom prst="rect">
            <a:avLst/>
          </a:prstGeom>
        </p:spPr>
      </p:pic>
      <p:pic>
        <p:nvPicPr>
          <p:cNvPr id="52" name="그림 51" descr="d.png"/>
          <p:cNvPicPr>
            <a:picLocks noChangeAspect="1"/>
          </p:cNvPicPr>
          <p:nvPr/>
        </p:nvPicPr>
        <p:blipFill>
          <a:blip r:embed="rId7" cstate="print"/>
          <a:stretch>
            <a:fillRect/>
          </a:stretch>
        </p:blipFill>
        <p:spPr>
          <a:xfrm>
            <a:off x="2029648" y="4205784"/>
            <a:ext cx="618413" cy="706757"/>
          </a:xfrm>
          <a:prstGeom prst="rect">
            <a:avLst/>
          </a:prstGeom>
        </p:spPr>
      </p:pic>
      <p:sp>
        <p:nvSpPr>
          <p:cNvPr id="31" name="TextBox 30"/>
          <p:cNvSpPr txBox="1"/>
          <p:nvPr/>
        </p:nvSpPr>
        <p:spPr>
          <a:xfrm>
            <a:off x="388577" y="5141022"/>
            <a:ext cx="953960" cy="480131"/>
          </a:xfrm>
          <a:prstGeom prst="rect">
            <a:avLst/>
          </a:prstGeom>
          <a:noFill/>
        </p:spPr>
        <p:txBody>
          <a:bodyPr wrap="square" rtlCol="0">
            <a:spAutoFit/>
          </a:bodyPr>
          <a:lstStyle/>
          <a:p>
            <a:pPr algn="ctr"/>
            <a:r>
              <a:rPr lang="ja-JP" altLang="en-US" sz="840" dirty="0">
                <a:solidFill>
                  <a:srgbClr val="0070C0"/>
                </a:solidFill>
                <a:latin typeface="ＭＳ Ｐ明朝" pitchFamily="18" charset="-128"/>
                <a:ea typeface="ＭＳ Ｐ明朝" pitchFamily="18" charset="-128"/>
              </a:rPr>
              <a:t>「痛みがひどくて朝起きたくないこともあります」</a:t>
            </a:r>
            <a:endParaRPr kumimoji="1" lang="ja-JP" altLang="en-US" sz="840" dirty="0">
              <a:solidFill>
                <a:srgbClr val="0070C0"/>
              </a:solidFill>
              <a:latin typeface="ＭＳ Ｐ明朝" pitchFamily="18" charset="-128"/>
              <a:ea typeface="ＭＳ Ｐ明朝" pitchFamily="18" charset="-128"/>
            </a:endParaRPr>
          </a:p>
        </p:txBody>
      </p:sp>
      <p:grpSp>
        <p:nvGrpSpPr>
          <p:cNvPr id="78" name="그룹 77"/>
          <p:cNvGrpSpPr/>
          <p:nvPr/>
        </p:nvGrpSpPr>
        <p:grpSpPr>
          <a:xfrm>
            <a:off x="1244601" y="5200099"/>
            <a:ext cx="795621" cy="429011"/>
            <a:chOff x="1789012" y="5200099"/>
            <a:chExt cx="806194" cy="429011"/>
          </a:xfrm>
        </p:grpSpPr>
        <p:sp>
          <p:nvSpPr>
            <p:cNvPr id="65" name="타원 64"/>
            <p:cNvSpPr/>
            <p:nvPr/>
          </p:nvSpPr>
          <p:spPr>
            <a:xfrm>
              <a:off x="1823514" y="5200099"/>
              <a:ext cx="729406" cy="429011"/>
            </a:xfrm>
            <a:prstGeom prst="ellipse">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TextBox 31"/>
            <p:cNvSpPr txBox="1"/>
            <p:nvPr/>
          </p:nvSpPr>
          <p:spPr>
            <a:xfrm>
              <a:off x="1789012" y="5252825"/>
              <a:ext cx="806194" cy="338554"/>
            </a:xfrm>
            <a:prstGeom prst="rect">
              <a:avLst/>
            </a:prstGeom>
            <a:noFill/>
          </p:spPr>
          <p:txBody>
            <a:bodyPr wrap="square" rtlCol="0">
              <a:spAutoFit/>
            </a:bodyPr>
            <a:lstStyle/>
            <a:p>
              <a:pPr algn="ctr"/>
              <a:r>
                <a:rPr lang="ja-JP" altLang="en-US" sz="800" dirty="0">
                  <a:solidFill>
                    <a:srgbClr val="C00000"/>
                  </a:solidFill>
                  <a:latin typeface="ＭＳ Ｐ明朝" pitchFamily="18" charset="-128"/>
                  <a:ea typeface="ＭＳ Ｐ明朝" pitchFamily="18" charset="-128"/>
                </a:rPr>
                <a:t>「毎日痛みを感じます」</a:t>
              </a:r>
              <a:endParaRPr kumimoji="1" lang="ja-JP" altLang="en-US" sz="800" dirty="0">
                <a:solidFill>
                  <a:srgbClr val="C00000"/>
                </a:solidFill>
                <a:latin typeface="ＭＳ Ｐ明朝" pitchFamily="18" charset="-128"/>
                <a:ea typeface="ＭＳ Ｐ明朝" pitchFamily="18" charset="-128"/>
              </a:endParaRPr>
            </a:p>
          </p:txBody>
        </p:sp>
      </p:grpSp>
      <p:grpSp>
        <p:nvGrpSpPr>
          <p:cNvPr id="77" name="그룹 76"/>
          <p:cNvGrpSpPr/>
          <p:nvPr/>
        </p:nvGrpSpPr>
        <p:grpSpPr>
          <a:xfrm>
            <a:off x="2090191" y="5042410"/>
            <a:ext cx="947210" cy="533842"/>
            <a:chOff x="2592319" y="5222121"/>
            <a:chExt cx="947210" cy="533842"/>
          </a:xfrm>
        </p:grpSpPr>
        <p:sp>
          <p:nvSpPr>
            <p:cNvPr id="68" name="타원 67"/>
            <p:cNvSpPr/>
            <p:nvPr/>
          </p:nvSpPr>
          <p:spPr>
            <a:xfrm>
              <a:off x="2604009" y="5222121"/>
              <a:ext cx="904710" cy="533842"/>
            </a:xfrm>
            <a:prstGeom prst="ellipse">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TextBox 35"/>
            <p:cNvSpPr txBox="1"/>
            <p:nvPr/>
          </p:nvSpPr>
          <p:spPr>
            <a:xfrm>
              <a:off x="2592319" y="5269294"/>
              <a:ext cx="947210" cy="461665"/>
            </a:xfrm>
            <a:prstGeom prst="rect">
              <a:avLst/>
            </a:prstGeom>
            <a:noFill/>
            <a:ln>
              <a:noFill/>
            </a:ln>
          </p:spPr>
          <p:txBody>
            <a:bodyPr wrap="square" rtlCol="0">
              <a:spAutoFit/>
            </a:bodyPr>
            <a:lstStyle/>
            <a:p>
              <a:pPr algn="ctr"/>
              <a:r>
                <a:rPr lang="ja-JP" altLang="en-US" sz="800" dirty="0">
                  <a:solidFill>
                    <a:schemeClr val="tx1">
                      <a:lumMod val="75000"/>
                      <a:lumOff val="25000"/>
                    </a:schemeClr>
                  </a:solidFill>
                  <a:latin typeface="ＭＳ Ｐ明朝" pitchFamily="18" charset="-128"/>
                  <a:ea typeface="ＭＳ Ｐ明朝" pitchFamily="18" charset="-128"/>
                </a:rPr>
                <a:t>「虚しさを感じています。人生を変えたい」</a:t>
              </a:r>
              <a:endParaRPr kumimoji="1" lang="ja-JP" altLang="en-US" sz="800" dirty="0">
                <a:solidFill>
                  <a:schemeClr val="tx1">
                    <a:lumMod val="75000"/>
                    <a:lumOff val="25000"/>
                  </a:schemeClr>
                </a:solidFill>
                <a:latin typeface="ＭＳ Ｐ明朝" pitchFamily="18" charset="-128"/>
                <a:ea typeface="ＭＳ Ｐ明朝" pitchFamily="18" charset="-128"/>
              </a:endParaRPr>
            </a:p>
          </p:txBody>
        </p:sp>
      </p:grpSp>
      <p:sp>
        <p:nvSpPr>
          <p:cNvPr id="43" name="TextBox 42"/>
          <p:cNvSpPr txBox="1"/>
          <p:nvPr/>
        </p:nvSpPr>
        <p:spPr>
          <a:xfrm>
            <a:off x="4199067" y="5218614"/>
            <a:ext cx="875132" cy="350865"/>
          </a:xfrm>
          <a:prstGeom prst="rect">
            <a:avLst/>
          </a:prstGeom>
          <a:noFill/>
        </p:spPr>
        <p:txBody>
          <a:bodyPr wrap="square" rtlCol="0">
            <a:spAutoFit/>
          </a:bodyPr>
          <a:lstStyle/>
          <a:p>
            <a:pPr algn="ctr"/>
            <a:r>
              <a:rPr lang="ja-JP" altLang="en-US" sz="840" dirty="0">
                <a:solidFill>
                  <a:schemeClr val="accent5">
                    <a:lumMod val="75000"/>
                  </a:schemeClr>
                </a:solidFill>
                <a:latin typeface="ＭＳ Ｐ明朝" pitchFamily="18" charset="-128"/>
                <a:ea typeface="ＭＳ Ｐ明朝" pitchFamily="18" charset="-128"/>
              </a:rPr>
              <a:t>「何を食べても胃が痛いです」</a:t>
            </a:r>
            <a:endParaRPr kumimoji="1" lang="ja-JP" altLang="en-US" sz="840" dirty="0">
              <a:solidFill>
                <a:schemeClr val="accent5">
                  <a:lumMod val="75000"/>
                </a:schemeClr>
              </a:solidFill>
              <a:latin typeface="ＭＳ Ｐ明朝" pitchFamily="18" charset="-128"/>
              <a:ea typeface="ＭＳ Ｐ明朝" pitchFamily="18" charset="-128"/>
            </a:endParaRPr>
          </a:p>
        </p:txBody>
      </p:sp>
      <p:grpSp>
        <p:nvGrpSpPr>
          <p:cNvPr id="74" name="그룹 73"/>
          <p:cNvGrpSpPr/>
          <p:nvPr/>
        </p:nvGrpSpPr>
        <p:grpSpPr>
          <a:xfrm>
            <a:off x="2573177" y="5537487"/>
            <a:ext cx="999850" cy="530317"/>
            <a:chOff x="2541468" y="5812342"/>
            <a:chExt cx="999850" cy="530317"/>
          </a:xfrm>
        </p:grpSpPr>
        <p:sp>
          <p:nvSpPr>
            <p:cNvPr id="71" name="타원 70"/>
            <p:cNvSpPr/>
            <p:nvPr/>
          </p:nvSpPr>
          <p:spPr>
            <a:xfrm>
              <a:off x="2541468" y="5812342"/>
              <a:ext cx="999850" cy="530317"/>
            </a:xfrm>
            <a:prstGeom prst="ellipse">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TextBox 52"/>
            <p:cNvSpPr txBox="1"/>
            <p:nvPr/>
          </p:nvSpPr>
          <p:spPr>
            <a:xfrm>
              <a:off x="2580846" y="5846100"/>
              <a:ext cx="944615" cy="475515"/>
            </a:xfrm>
            <a:prstGeom prst="rect">
              <a:avLst/>
            </a:prstGeom>
            <a:noFill/>
          </p:spPr>
          <p:txBody>
            <a:bodyPr wrap="square" rtlCol="0">
              <a:spAutoFit/>
            </a:bodyPr>
            <a:lstStyle/>
            <a:p>
              <a:pPr algn="ctr"/>
              <a:r>
                <a:rPr lang="ja-JP" altLang="en-US" sz="830" dirty="0">
                  <a:solidFill>
                    <a:schemeClr val="accent4">
                      <a:lumMod val="75000"/>
                    </a:schemeClr>
                  </a:solidFill>
                  <a:latin typeface="ＭＳ Ｐ明朝" pitchFamily="18" charset="-128"/>
                  <a:ea typeface="ＭＳ Ｐ明朝" pitchFamily="18" charset="-128"/>
                </a:rPr>
                <a:t>「恥、不安、疑いなどの感情を抱えています」</a:t>
              </a:r>
              <a:endParaRPr kumimoji="1" lang="ja-JP" altLang="en-US" sz="830" dirty="0">
                <a:solidFill>
                  <a:schemeClr val="accent4">
                    <a:lumMod val="75000"/>
                  </a:schemeClr>
                </a:solidFill>
                <a:latin typeface="ＭＳ Ｐ明朝" pitchFamily="18" charset="-128"/>
                <a:ea typeface="ＭＳ Ｐ明朝" pitchFamily="18" charset="-128"/>
              </a:endParaRPr>
            </a:p>
          </p:txBody>
        </p:sp>
      </p:grpSp>
      <p:grpSp>
        <p:nvGrpSpPr>
          <p:cNvPr id="75" name="그룹 74"/>
          <p:cNvGrpSpPr/>
          <p:nvPr/>
        </p:nvGrpSpPr>
        <p:grpSpPr>
          <a:xfrm>
            <a:off x="3513130" y="5552466"/>
            <a:ext cx="1212149" cy="667492"/>
            <a:chOff x="3613553" y="5621181"/>
            <a:chExt cx="1097860" cy="667492"/>
          </a:xfrm>
        </p:grpSpPr>
        <p:sp>
          <p:nvSpPr>
            <p:cNvPr id="72" name="타원 71"/>
            <p:cNvSpPr/>
            <p:nvPr/>
          </p:nvSpPr>
          <p:spPr>
            <a:xfrm>
              <a:off x="3613553" y="5621181"/>
              <a:ext cx="1090586" cy="599910"/>
            </a:xfrm>
            <a:prstGeom prst="ellipse">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TextBox 45"/>
            <p:cNvSpPr txBox="1"/>
            <p:nvPr/>
          </p:nvSpPr>
          <p:spPr>
            <a:xfrm>
              <a:off x="3639681" y="5679275"/>
              <a:ext cx="1071732" cy="609398"/>
            </a:xfrm>
            <a:prstGeom prst="rect">
              <a:avLst/>
            </a:prstGeom>
            <a:noFill/>
          </p:spPr>
          <p:txBody>
            <a:bodyPr wrap="square" rtlCol="0">
              <a:spAutoFit/>
            </a:bodyPr>
            <a:lstStyle/>
            <a:p>
              <a:pPr algn="ctr"/>
              <a:r>
                <a:rPr lang="ja-JP" altLang="en-US" sz="840" dirty="0">
                  <a:solidFill>
                    <a:schemeClr val="accent1">
                      <a:lumMod val="75000"/>
                    </a:schemeClr>
                  </a:solidFill>
                  <a:latin typeface="ＭＳ Ｐ明朝" pitchFamily="18" charset="-128"/>
                  <a:ea typeface="ＭＳ Ｐ明朝" pitchFamily="18" charset="-128"/>
                </a:rPr>
                <a:t>「体にはすごい力があるって知っているけど方法が分からない」</a:t>
              </a:r>
              <a:endParaRPr kumimoji="1" lang="ja-JP" altLang="en-US" sz="840" dirty="0">
                <a:solidFill>
                  <a:schemeClr val="accent1">
                    <a:lumMod val="75000"/>
                  </a:schemeClr>
                </a:solidFill>
                <a:latin typeface="ＭＳ Ｐ明朝" pitchFamily="18" charset="-128"/>
                <a:ea typeface="ＭＳ Ｐ明朝" pitchFamily="18" charset="-128"/>
              </a:endParaRPr>
            </a:p>
          </p:txBody>
        </p:sp>
      </p:grpSp>
      <p:grpSp>
        <p:nvGrpSpPr>
          <p:cNvPr id="79" name="그룹 78"/>
          <p:cNvGrpSpPr/>
          <p:nvPr/>
        </p:nvGrpSpPr>
        <p:grpSpPr>
          <a:xfrm>
            <a:off x="2184619" y="6235190"/>
            <a:ext cx="1088303" cy="429011"/>
            <a:chOff x="1148650" y="6372610"/>
            <a:chExt cx="1088303" cy="429011"/>
          </a:xfrm>
        </p:grpSpPr>
        <p:sp>
          <p:nvSpPr>
            <p:cNvPr id="73" name="타원 72"/>
            <p:cNvSpPr/>
            <p:nvPr/>
          </p:nvSpPr>
          <p:spPr>
            <a:xfrm>
              <a:off x="1204223" y="6372610"/>
              <a:ext cx="968137" cy="429011"/>
            </a:xfrm>
            <a:prstGeom prst="ellipse">
              <a:avLst/>
            </a:prstGeom>
            <a:solidFill>
              <a:srgbClr val="FFCCFF"/>
            </a:solidFill>
            <a:ln>
              <a:solidFill>
                <a:srgbClr val="FFCC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TextBox 54"/>
            <p:cNvSpPr txBox="1"/>
            <p:nvPr/>
          </p:nvSpPr>
          <p:spPr>
            <a:xfrm>
              <a:off x="1148650" y="6413122"/>
              <a:ext cx="1088303" cy="338554"/>
            </a:xfrm>
            <a:prstGeom prst="rect">
              <a:avLst/>
            </a:prstGeom>
            <a:noFill/>
          </p:spPr>
          <p:txBody>
            <a:bodyPr wrap="square" rtlCol="0">
              <a:spAutoFit/>
            </a:bodyPr>
            <a:lstStyle/>
            <a:p>
              <a:pPr algn="ctr"/>
              <a:r>
                <a:rPr lang="ja-JP" altLang="en-US" sz="800" dirty="0">
                  <a:solidFill>
                    <a:srgbClr val="FF0000"/>
                  </a:solidFill>
                  <a:latin typeface="ＭＳ Ｐ明朝" pitchFamily="18" charset="-128"/>
                  <a:ea typeface="ＭＳ Ｐ明朝" pitchFamily="18" charset="-128"/>
                </a:rPr>
                <a:t>「長引く痛みで精神的に疲れます」</a:t>
              </a:r>
              <a:endParaRPr kumimoji="1" lang="ja-JP" altLang="en-US" sz="800" dirty="0">
                <a:solidFill>
                  <a:srgbClr val="FF0000"/>
                </a:solidFill>
                <a:latin typeface="ＭＳ Ｐ明朝" pitchFamily="18" charset="-128"/>
                <a:ea typeface="ＭＳ Ｐ明朝" pitchFamily="18" charset="-128"/>
              </a:endParaRPr>
            </a:p>
          </p:txBody>
        </p:sp>
      </p:grpSp>
      <p:sp>
        <p:nvSpPr>
          <p:cNvPr id="47" name="TextBox 46"/>
          <p:cNvSpPr txBox="1"/>
          <p:nvPr/>
        </p:nvSpPr>
        <p:spPr>
          <a:xfrm>
            <a:off x="321639" y="6265930"/>
            <a:ext cx="883271" cy="461665"/>
          </a:xfrm>
          <a:prstGeom prst="rect">
            <a:avLst/>
          </a:prstGeom>
          <a:noFill/>
        </p:spPr>
        <p:txBody>
          <a:bodyPr wrap="square" rtlCol="0">
            <a:spAutoFit/>
          </a:bodyPr>
          <a:lstStyle/>
          <a:p>
            <a:pPr algn="ctr"/>
            <a:r>
              <a:rPr lang="ja-JP" altLang="en-US" sz="800" dirty="0">
                <a:solidFill>
                  <a:schemeClr val="accent2">
                    <a:lumMod val="75000"/>
                  </a:schemeClr>
                </a:solidFill>
                <a:latin typeface="ＭＳ Ｐ明朝" pitchFamily="18" charset="-128"/>
                <a:ea typeface="ＭＳ Ｐ明朝" pitchFamily="18" charset="-128"/>
              </a:rPr>
              <a:t>「毎日２時間昼寝しないと体力が持ちません」</a:t>
            </a:r>
            <a:endParaRPr kumimoji="1" lang="ja-JP" altLang="en-US" sz="800" dirty="0">
              <a:solidFill>
                <a:schemeClr val="accent2">
                  <a:lumMod val="75000"/>
                </a:schemeClr>
              </a:solidFill>
              <a:latin typeface="ＭＳ Ｐ明朝" pitchFamily="18" charset="-128"/>
              <a:ea typeface="ＭＳ Ｐ明朝" pitchFamily="18" charset="-128"/>
            </a:endParaRPr>
          </a:p>
        </p:txBody>
      </p:sp>
      <p:grpSp>
        <p:nvGrpSpPr>
          <p:cNvPr id="90" name="그룹 89"/>
          <p:cNvGrpSpPr/>
          <p:nvPr/>
        </p:nvGrpSpPr>
        <p:grpSpPr>
          <a:xfrm>
            <a:off x="1220645" y="6088946"/>
            <a:ext cx="941152" cy="599072"/>
            <a:chOff x="2166752" y="6140927"/>
            <a:chExt cx="941152" cy="506414"/>
          </a:xfrm>
        </p:grpSpPr>
        <p:sp>
          <p:nvSpPr>
            <p:cNvPr id="89" name="타원 88"/>
            <p:cNvSpPr/>
            <p:nvPr/>
          </p:nvSpPr>
          <p:spPr>
            <a:xfrm>
              <a:off x="2171479" y="6140927"/>
              <a:ext cx="908240" cy="486271"/>
            </a:xfrm>
            <a:prstGeom prst="ellipse">
              <a:avLst/>
            </a:prstGeom>
            <a:solidFill>
              <a:srgbClr val="CCFF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TextBox 58"/>
            <p:cNvSpPr txBox="1"/>
            <p:nvPr/>
          </p:nvSpPr>
          <p:spPr>
            <a:xfrm>
              <a:off x="2166752" y="6185675"/>
              <a:ext cx="941152" cy="461666"/>
            </a:xfrm>
            <a:prstGeom prst="rect">
              <a:avLst/>
            </a:prstGeom>
            <a:noFill/>
            <a:ln>
              <a:noFill/>
            </a:ln>
          </p:spPr>
          <p:txBody>
            <a:bodyPr wrap="square" rtlCol="0">
              <a:spAutoFit/>
            </a:bodyPr>
            <a:lstStyle/>
            <a:p>
              <a:pPr algn="ctr"/>
              <a:r>
                <a:rPr lang="ja-JP" altLang="en-US" sz="800" dirty="0">
                  <a:solidFill>
                    <a:schemeClr val="accent1">
                      <a:lumMod val="75000"/>
                    </a:schemeClr>
                  </a:solidFill>
                  <a:latin typeface="ＭＳ Ｐ明朝" pitchFamily="18" charset="-128"/>
                  <a:ea typeface="ＭＳ Ｐ明朝" pitchFamily="18" charset="-128"/>
                </a:rPr>
                <a:t>「いつも人のことばかり。リセットと休息がほしい」</a:t>
              </a:r>
              <a:endParaRPr kumimoji="1" lang="ja-JP" altLang="en-US" sz="800" dirty="0">
                <a:solidFill>
                  <a:schemeClr val="accent1">
                    <a:lumMod val="75000"/>
                  </a:schemeClr>
                </a:solidFill>
                <a:latin typeface="ＭＳ Ｐ明朝" pitchFamily="18" charset="-128"/>
                <a:ea typeface="ＭＳ Ｐ明朝" pitchFamily="18" charset="-128"/>
              </a:endParaRPr>
            </a:p>
          </p:txBody>
        </p:sp>
      </p:grpSp>
      <p:pic>
        <p:nvPicPr>
          <p:cNvPr id="64" name="그림 63" descr="vb.png"/>
          <p:cNvPicPr>
            <a:picLocks noChangeAspect="1"/>
          </p:cNvPicPr>
          <p:nvPr/>
        </p:nvPicPr>
        <p:blipFill>
          <a:blip r:embed="rId8" cstate="print"/>
          <a:stretch>
            <a:fillRect/>
          </a:stretch>
        </p:blipFill>
        <p:spPr>
          <a:xfrm flipH="1">
            <a:off x="2071935" y="6725598"/>
            <a:ext cx="398303" cy="427275"/>
          </a:xfrm>
          <a:prstGeom prst="rect">
            <a:avLst/>
          </a:prstGeom>
        </p:spPr>
      </p:pic>
      <p:grpSp>
        <p:nvGrpSpPr>
          <p:cNvPr id="94" name="그룹 93"/>
          <p:cNvGrpSpPr/>
          <p:nvPr/>
        </p:nvGrpSpPr>
        <p:grpSpPr>
          <a:xfrm>
            <a:off x="686247" y="6690622"/>
            <a:ext cx="1279986" cy="486271"/>
            <a:chOff x="1103797" y="6854475"/>
            <a:chExt cx="1279986" cy="486271"/>
          </a:xfrm>
        </p:grpSpPr>
        <p:sp>
          <p:nvSpPr>
            <p:cNvPr id="93" name="타원 92"/>
            <p:cNvSpPr/>
            <p:nvPr/>
          </p:nvSpPr>
          <p:spPr>
            <a:xfrm>
              <a:off x="1103797" y="6854475"/>
              <a:ext cx="1279986" cy="486271"/>
            </a:xfrm>
            <a:prstGeom prst="ellips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TextBox 44"/>
            <p:cNvSpPr txBox="1"/>
            <p:nvPr/>
          </p:nvSpPr>
          <p:spPr>
            <a:xfrm>
              <a:off x="1223591" y="6858663"/>
              <a:ext cx="1043910" cy="461665"/>
            </a:xfrm>
            <a:prstGeom prst="rect">
              <a:avLst/>
            </a:prstGeom>
            <a:noFill/>
          </p:spPr>
          <p:txBody>
            <a:bodyPr wrap="square" rtlCol="0">
              <a:spAutoFit/>
            </a:bodyPr>
            <a:lstStyle/>
            <a:p>
              <a:pPr algn="ctr"/>
              <a:r>
                <a:rPr lang="ja-JP" altLang="en-US" sz="800" dirty="0">
                  <a:solidFill>
                    <a:schemeClr val="accent4">
                      <a:lumMod val="50000"/>
                    </a:schemeClr>
                  </a:solidFill>
                  <a:latin typeface="ＭＳ Ｐ明朝" pitchFamily="18" charset="-128"/>
                  <a:ea typeface="ＭＳ Ｐ明朝" pitchFamily="18" charset="-128"/>
                </a:rPr>
                <a:t>「精神的に疲れています。このサイクルから抜け出したい」</a:t>
              </a:r>
              <a:endParaRPr kumimoji="1" lang="ja-JP" altLang="en-US" sz="800" dirty="0">
                <a:solidFill>
                  <a:schemeClr val="accent4">
                    <a:lumMod val="50000"/>
                  </a:schemeClr>
                </a:solidFill>
                <a:latin typeface="ＭＳ Ｐ明朝" pitchFamily="18" charset="-128"/>
                <a:ea typeface="ＭＳ Ｐ明朝" pitchFamily="18" charset="-128"/>
              </a:endParaRPr>
            </a:p>
          </p:txBody>
        </p:sp>
      </p:grpSp>
      <p:sp>
        <p:nvSpPr>
          <p:cNvPr id="54" name="TextBox 53"/>
          <p:cNvSpPr txBox="1"/>
          <p:nvPr/>
        </p:nvSpPr>
        <p:spPr>
          <a:xfrm>
            <a:off x="3059298" y="4965137"/>
            <a:ext cx="873151" cy="609398"/>
          </a:xfrm>
          <a:prstGeom prst="rect">
            <a:avLst/>
          </a:prstGeom>
          <a:noFill/>
        </p:spPr>
        <p:txBody>
          <a:bodyPr wrap="square" rtlCol="0">
            <a:spAutoFit/>
          </a:bodyPr>
          <a:lstStyle/>
          <a:p>
            <a:pPr algn="ctr"/>
            <a:r>
              <a:rPr lang="ja-JP" altLang="en-US" sz="840" dirty="0">
                <a:solidFill>
                  <a:srgbClr val="CC0066"/>
                </a:solidFill>
                <a:latin typeface="ＭＳ Ｐ明朝" pitchFamily="18" charset="-128"/>
                <a:ea typeface="ＭＳ Ｐ明朝" pitchFamily="18" charset="-128"/>
              </a:rPr>
              <a:t>「病院に行って検査をしても異常は見つかりません」</a:t>
            </a:r>
            <a:endParaRPr lang="en-US" altLang="ja-JP" sz="840" dirty="0">
              <a:solidFill>
                <a:srgbClr val="CC0066"/>
              </a:solidFill>
              <a:latin typeface="ＭＳ Ｐ明朝" pitchFamily="18" charset="-128"/>
              <a:ea typeface="ＭＳ Ｐ明朝" pitchFamily="18" charset="-128"/>
            </a:endParaRPr>
          </a:p>
        </p:txBody>
      </p:sp>
      <p:sp>
        <p:nvSpPr>
          <p:cNvPr id="100" name="TextBox 99"/>
          <p:cNvSpPr txBox="1"/>
          <p:nvPr/>
        </p:nvSpPr>
        <p:spPr>
          <a:xfrm>
            <a:off x="280136" y="4820420"/>
            <a:ext cx="2069797" cy="215444"/>
          </a:xfrm>
          <a:prstGeom prst="rect">
            <a:avLst/>
          </a:prstGeom>
          <a:noFill/>
        </p:spPr>
        <p:txBody>
          <a:bodyPr wrap="none" rtlCol="0">
            <a:spAutoFit/>
          </a:bodyPr>
          <a:lstStyle/>
          <a:p>
            <a:r>
              <a:rPr kumimoji="1" lang="en-US" altLang="ja-JP" sz="800" dirty="0">
                <a:latin typeface="BIZ UDP明朝 Medium" pitchFamily="18" charset="-128"/>
                <a:ea typeface="BIZ UDP明朝 Medium" pitchFamily="18" charset="-128"/>
              </a:rPr>
              <a:t>※</a:t>
            </a:r>
            <a:r>
              <a:rPr kumimoji="1" lang="ja-JP" altLang="en-US" sz="800" dirty="0">
                <a:latin typeface="BIZ UDP明朝 Medium" pitchFamily="18" charset="-128"/>
                <a:ea typeface="BIZ UDP明朝 Medium" pitchFamily="18" charset="-128"/>
              </a:rPr>
              <a:t>詳しい内容は映画から確認してください。</a:t>
            </a:r>
          </a:p>
        </p:txBody>
      </p:sp>
      <p:pic>
        <p:nvPicPr>
          <p:cNvPr id="57" name="그림 56" descr="yoga_meisou.png"/>
          <p:cNvPicPr>
            <a:picLocks noChangeAspect="1"/>
          </p:cNvPicPr>
          <p:nvPr/>
        </p:nvPicPr>
        <p:blipFill>
          <a:blip r:embed="rId9" cstate="print"/>
          <a:stretch>
            <a:fillRect/>
          </a:stretch>
        </p:blipFill>
        <p:spPr>
          <a:xfrm>
            <a:off x="2214645" y="5798249"/>
            <a:ext cx="594577" cy="573766"/>
          </a:xfrm>
          <a:prstGeom prst="rect">
            <a:avLst/>
          </a:prstGeom>
        </p:spPr>
      </p:pic>
      <p:pic>
        <p:nvPicPr>
          <p:cNvPr id="101" name="그림 100" descr="33.png"/>
          <p:cNvPicPr>
            <a:picLocks noChangeAspect="1"/>
          </p:cNvPicPr>
          <p:nvPr/>
        </p:nvPicPr>
        <p:blipFill>
          <a:blip r:embed="rId10" cstate="print"/>
          <a:stretch>
            <a:fillRect/>
          </a:stretch>
        </p:blipFill>
        <p:spPr>
          <a:xfrm>
            <a:off x="3721348" y="5126982"/>
            <a:ext cx="551863" cy="551863"/>
          </a:xfrm>
          <a:prstGeom prst="rect">
            <a:avLst/>
          </a:prstGeom>
        </p:spPr>
      </p:pic>
      <p:pic>
        <p:nvPicPr>
          <p:cNvPr id="102" name="그림 101" descr="dansei-01.png"/>
          <p:cNvPicPr>
            <a:picLocks noChangeAspect="1"/>
          </p:cNvPicPr>
          <p:nvPr/>
        </p:nvPicPr>
        <p:blipFill>
          <a:blip r:embed="rId11" cstate="print"/>
          <a:stretch>
            <a:fillRect/>
          </a:stretch>
        </p:blipFill>
        <p:spPr>
          <a:xfrm>
            <a:off x="4630141" y="5617296"/>
            <a:ext cx="295992" cy="411815"/>
          </a:xfrm>
          <a:prstGeom prst="rect">
            <a:avLst/>
          </a:prstGeom>
        </p:spPr>
      </p:pic>
      <p:sp>
        <p:nvSpPr>
          <p:cNvPr id="104" name="TextBox 103"/>
          <p:cNvSpPr txBox="1"/>
          <p:nvPr/>
        </p:nvSpPr>
        <p:spPr>
          <a:xfrm>
            <a:off x="2542351" y="3678738"/>
            <a:ext cx="1342528" cy="784830"/>
          </a:xfrm>
          <a:prstGeom prst="rect">
            <a:avLst/>
          </a:prstGeom>
          <a:noFill/>
        </p:spPr>
        <p:txBody>
          <a:bodyPr wrap="square" rtlCol="0">
            <a:spAutoFit/>
          </a:bodyPr>
          <a:lstStyle/>
          <a:p>
            <a:r>
              <a:rPr kumimoji="1" lang="ja-JP" altLang="en-US" sz="900" dirty="0"/>
              <a:t>ホリスティックに見ると体と心は別々ではなくひとつです心の問題が体に影響します。</a:t>
            </a:r>
          </a:p>
          <a:p>
            <a:r>
              <a:rPr kumimoji="1" lang="ja-JP" altLang="en-US" sz="900" dirty="0"/>
              <a:t>その逆も同じです。</a:t>
            </a:r>
          </a:p>
        </p:txBody>
      </p:sp>
      <p:sp>
        <p:nvSpPr>
          <p:cNvPr id="107" name="양쪽 모서리가 둥근 사각형 106"/>
          <p:cNvSpPr/>
          <p:nvPr/>
        </p:nvSpPr>
        <p:spPr>
          <a:xfrm>
            <a:off x="3928568" y="3567746"/>
            <a:ext cx="986994" cy="570840"/>
          </a:xfrm>
          <a:prstGeom prst="round2SameRect">
            <a:avLst/>
          </a:prstGeom>
          <a:solidFill>
            <a:schemeClr val="bg1"/>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TextBox 20"/>
          <p:cNvSpPr txBox="1"/>
          <p:nvPr/>
        </p:nvSpPr>
        <p:spPr>
          <a:xfrm>
            <a:off x="3922447" y="3616643"/>
            <a:ext cx="1014259" cy="507831"/>
          </a:xfrm>
          <a:prstGeom prst="rect">
            <a:avLst/>
          </a:prstGeom>
          <a:noFill/>
        </p:spPr>
        <p:txBody>
          <a:bodyPr wrap="square" rtlCol="0">
            <a:spAutoFit/>
          </a:bodyPr>
          <a:lstStyle/>
          <a:p>
            <a:r>
              <a:rPr lang="ja-JP" altLang="en-US" sz="900" dirty="0">
                <a:latin typeface="+mj-ea"/>
                <a:ea typeface="+mj-ea"/>
              </a:rPr>
              <a:t>痛みの中でも愛と受容を見いだした</a:t>
            </a:r>
            <a:endParaRPr kumimoji="1" lang="ja-JP" altLang="en-US" sz="900" dirty="0">
              <a:latin typeface="+mj-ea"/>
              <a:ea typeface="+mj-ea"/>
            </a:endParaRPr>
          </a:p>
        </p:txBody>
      </p:sp>
      <p:pic>
        <p:nvPicPr>
          <p:cNvPr id="106" name="그림 105" descr="home-slider-tai-chi-spiritual-retreats.jpg"/>
          <p:cNvPicPr>
            <a:picLocks noChangeAspect="1"/>
          </p:cNvPicPr>
          <p:nvPr/>
        </p:nvPicPr>
        <p:blipFill>
          <a:blip r:embed="rId12" cstate="print"/>
          <a:stretch>
            <a:fillRect/>
          </a:stretch>
        </p:blipFill>
        <p:spPr>
          <a:xfrm>
            <a:off x="4344766" y="3969446"/>
            <a:ext cx="713078" cy="399017"/>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그림 15" descr="sedona2.jpg"/>
          <p:cNvPicPr>
            <a:picLocks noChangeAspect="1"/>
          </p:cNvPicPr>
          <p:nvPr/>
        </p:nvPicPr>
        <p:blipFill>
          <a:blip r:embed="rId2" cstate="print"/>
          <a:stretch>
            <a:fillRect/>
          </a:stretch>
        </p:blipFill>
        <p:spPr>
          <a:xfrm flipH="1">
            <a:off x="146303" y="132732"/>
            <a:ext cx="5018225" cy="3362636"/>
          </a:xfrm>
          <a:prstGeom prst="rect">
            <a:avLst/>
          </a:prstGeom>
        </p:spPr>
      </p:pic>
      <p:sp>
        <p:nvSpPr>
          <p:cNvPr id="32" name="직사각형 31"/>
          <p:cNvSpPr/>
          <p:nvPr/>
        </p:nvSpPr>
        <p:spPr>
          <a:xfrm>
            <a:off x="67318" y="3343450"/>
            <a:ext cx="5155421" cy="17951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50" name="図 4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430061" y="2254042"/>
            <a:ext cx="1855494" cy="1163378"/>
          </a:xfrm>
          <a:prstGeom prst="rect">
            <a:avLst/>
          </a:prstGeom>
        </p:spPr>
      </p:pic>
      <p:sp>
        <p:nvSpPr>
          <p:cNvPr id="18" name="テキスト ボックス 17"/>
          <p:cNvSpPr txBox="1"/>
          <p:nvPr/>
        </p:nvSpPr>
        <p:spPr>
          <a:xfrm>
            <a:off x="-3486701" y="2067022"/>
            <a:ext cx="2858700" cy="711525"/>
          </a:xfrm>
          <a:prstGeom prst="rect">
            <a:avLst/>
          </a:prstGeom>
          <a:noFill/>
        </p:spPr>
        <p:txBody>
          <a:bodyPr wrap="none" lIns="64564" tIns="32282" rIns="64564" bIns="32282" rtlCol="0">
            <a:spAutoFit/>
          </a:bodyPr>
          <a:lstStyle/>
          <a:p>
            <a:r>
              <a:rPr kumimoji="1" lang="ja-JP" altLang="en-US" sz="1400" dirty="0">
                <a:latin typeface="メイリオ" panose="020B0604030504040204" pitchFamily="50" charset="-128"/>
                <a:ea typeface="メイリオ" panose="020B0604030504040204" pitchFamily="50" charset="-128"/>
              </a:rPr>
              <a:t>① </a:t>
            </a:r>
            <a:r>
              <a:rPr kumimoji="1" lang="en-US" altLang="ja-JP" sz="2100" dirty="0">
                <a:latin typeface="メイリオ" panose="020B0604030504040204" pitchFamily="50" charset="-128"/>
                <a:ea typeface="メイリオ" panose="020B0604030504040204" pitchFamily="50" charset="-128"/>
              </a:rPr>
              <a:t>2</a:t>
            </a:r>
            <a:r>
              <a:rPr kumimoji="1" lang="ja-JP" altLang="en-US" sz="1400" dirty="0">
                <a:latin typeface="メイリオ" panose="020B0604030504040204" pitchFamily="50" charset="-128"/>
                <a:ea typeface="メイリオ" panose="020B0604030504040204" pitchFamily="50" charset="-128"/>
              </a:rPr>
              <a:t>月</a:t>
            </a:r>
            <a:r>
              <a:rPr kumimoji="1" lang="en-US" altLang="ja-JP" sz="2100" dirty="0">
                <a:latin typeface="メイリオ" panose="020B0604030504040204" pitchFamily="50" charset="-128"/>
                <a:ea typeface="メイリオ" panose="020B0604030504040204" pitchFamily="50" charset="-128"/>
              </a:rPr>
              <a:t>22</a:t>
            </a:r>
            <a:r>
              <a:rPr kumimoji="1" lang="ja-JP" altLang="en-US" sz="1400" dirty="0">
                <a:latin typeface="メイリオ" panose="020B0604030504040204" pitchFamily="50" charset="-128"/>
                <a:ea typeface="メイリオ" panose="020B0604030504040204" pitchFamily="50" charset="-128"/>
              </a:rPr>
              <a:t>日</a:t>
            </a:r>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火</a:t>
            </a:r>
            <a:r>
              <a:rPr kumimoji="1" lang="en-US" altLang="ja-JP" sz="1400" dirty="0">
                <a:latin typeface="メイリオ" panose="020B0604030504040204" pitchFamily="50" charset="-128"/>
                <a:ea typeface="メイリオ" panose="020B0604030504040204" pitchFamily="50" charset="-128"/>
              </a:rPr>
              <a:t>) 19:00</a:t>
            </a:r>
            <a:r>
              <a:rPr kumimoji="1" lang="ja-JP" altLang="en-US" sz="1400" dirty="0">
                <a:latin typeface="メイリオ" panose="020B0604030504040204" pitchFamily="50" charset="-128"/>
                <a:ea typeface="メイリオ" panose="020B0604030504040204" pitchFamily="50" charset="-128"/>
              </a:rPr>
              <a:t>～</a:t>
            </a:r>
            <a:r>
              <a:rPr kumimoji="1" lang="en-US" altLang="ja-JP" sz="1400" dirty="0">
                <a:latin typeface="メイリオ" panose="020B0604030504040204" pitchFamily="50" charset="-128"/>
                <a:ea typeface="メイリオ" panose="020B0604030504040204" pitchFamily="50" charset="-128"/>
              </a:rPr>
              <a:t>00:00</a:t>
            </a:r>
          </a:p>
          <a:p>
            <a:r>
              <a:rPr kumimoji="1" lang="ja-JP" altLang="en-US" sz="1400" dirty="0">
                <a:latin typeface="メイリオ" panose="020B0604030504040204" pitchFamily="50" charset="-128"/>
                <a:ea typeface="メイリオ" panose="020B0604030504040204" pitchFamily="50" charset="-128"/>
              </a:rPr>
              <a:t>② </a:t>
            </a:r>
            <a:r>
              <a:rPr kumimoji="1" lang="en-US" altLang="ja-JP" sz="2100" dirty="0">
                <a:latin typeface="メイリオ" panose="020B0604030504040204" pitchFamily="50" charset="-128"/>
                <a:ea typeface="メイリオ" panose="020B0604030504040204" pitchFamily="50" charset="-128"/>
              </a:rPr>
              <a:t>2</a:t>
            </a:r>
            <a:r>
              <a:rPr kumimoji="1" lang="ja-JP" altLang="en-US" sz="1400" dirty="0">
                <a:latin typeface="メイリオ" panose="020B0604030504040204" pitchFamily="50" charset="-128"/>
                <a:ea typeface="メイリオ" panose="020B0604030504040204" pitchFamily="50" charset="-128"/>
              </a:rPr>
              <a:t>月</a:t>
            </a:r>
            <a:r>
              <a:rPr kumimoji="1" lang="en-US" altLang="ja-JP" sz="2100" dirty="0">
                <a:latin typeface="メイリオ" panose="020B0604030504040204" pitchFamily="50" charset="-128"/>
                <a:ea typeface="メイリオ" panose="020B0604030504040204" pitchFamily="50" charset="-128"/>
              </a:rPr>
              <a:t>27</a:t>
            </a:r>
            <a:r>
              <a:rPr kumimoji="1" lang="ja-JP" altLang="en-US" sz="1400" dirty="0">
                <a:latin typeface="メイリオ" panose="020B0604030504040204" pitchFamily="50" charset="-128"/>
                <a:ea typeface="メイリオ" panose="020B0604030504040204" pitchFamily="50" charset="-128"/>
              </a:rPr>
              <a:t>日</a:t>
            </a:r>
            <a:r>
              <a:rPr kumimoji="1" lang="en-US" altLang="ja-JP" sz="1400" dirty="0">
                <a:latin typeface="メイリオ" panose="020B0604030504040204" pitchFamily="50" charset="-128"/>
                <a:ea typeface="メイリオ" panose="020B0604030504040204" pitchFamily="50" charset="-128"/>
              </a:rPr>
              <a:t>(</a:t>
            </a:r>
            <a:r>
              <a:rPr kumimoji="1" lang="ja-JP" altLang="en-US" sz="1400" dirty="0">
                <a:latin typeface="メイリオ" panose="020B0604030504040204" pitchFamily="50" charset="-128"/>
                <a:ea typeface="メイリオ" panose="020B0604030504040204" pitchFamily="50" charset="-128"/>
              </a:rPr>
              <a:t>日</a:t>
            </a:r>
            <a:r>
              <a:rPr kumimoji="1" lang="en-US" altLang="ja-JP" sz="1400" dirty="0">
                <a:latin typeface="メイリオ" panose="020B0604030504040204" pitchFamily="50" charset="-128"/>
                <a:ea typeface="メイリオ" panose="020B0604030504040204" pitchFamily="50" charset="-128"/>
              </a:rPr>
              <a:t>) 14:00</a:t>
            </a:r>
            <a:r>
              <a:rPr kumimoji="1" lang="ja-JP" altLang="en-US" sz="1400" dirty="0">
                <a:latin typeface="メイリオ" panose="020B0604030504040204" pitchFamily="50" charset="-128"/>
                <a:ea typeface="メイリオ" panose="020B0604030504040204" pitchFamily="50" charset="-128"/>
              </a:rPr>
              <a:t>～</a:t>
            </a:r>
            <a:r>
              <a:rPr kumimoji="1" lang="en-US" altLang="ja-JP" sz="1400" dirty="0">
                <a:latin typeface="メイリオ" panose="020B0604030504040204" pitchFamily="50" charset="-128"/>
                <a:ea typeface="メイリオ" panose="020B0604030504040204" pitchFamily="50" charset="-128"/>
              </a:rPr>
              <a:t>00:00</a:t>
            </a:r>
          </a:p>
        </p:txBody>
      </p:sp>
      <p:sp>
        <p:nvSpPr>
          <p:cNvPr id="20" name="テキスト ボックス 19"/>
          <p:cNvSpPr txBox="1"/>
          <p:nvPr/>
        </p:nvSpPr>
        <p:spPr>
          <a:xfrm>
            <a:off x="-5142208" y="3814841"/>
            <a:ext cx="4596125" cy="718483"/>
          </a:xfrm>
          <a:prstGeom prst="rect">
            <a:avLst/>
          </a:prstGeom>
          <a:noFill/>
        </p:spPr>
        <p:txBody>
          <a:bodyPr wrap="square" lIns="64564" tIns="32282" rIns="64564" bIns="32282" rtlCol="0">
            <a:noAutofit/>
          </a:bodyPr>
          <a:lstStyle/>
          <a:p>
            <a:pPr algn="just"/>
            <a:r>
              <a:rPr kumimoji="1" lang="ja-JP" altLang="en-US" sz="800" dirty="0">
                <a:latin typeface="メイリオ" panose="020B0604030504040204" pitchFamily="50" charset="-128"/>
                <a:ea typeface="メイリオ" panose="020B0604030504040204" pitchFamily="50" charset="-128"/>
              </a:rPr>
              <a:t>情報過多な現代では、人々の脳がとても緊張しています。それが肉体的、情緒的、精神的な様々な不調をもたらしています。これを解決するには、肉体的なアプローチだけでは足りません。エネルギーについて理解し、体のエネルギーを水昇火降の状態にすることが大事です。</a:t>
            </a:r>
            <a:endParaRPr kumimoji="1" lang="en-US" altLang="ja-JP" sz="800" dirty="0">
              <a:latin typeface="メイリオ" panose="020B0604030504040204" pitchFamily="50" charset="-128"/>
              <a:ea typeface="メイリオ" panose="020B0604030504040204" pitchFamily="50" charset="-128"/>
            </a:endParaRPr>
          </a:p>
          <a:p>
            <a:pPr algn="just"/>
            <a:r>
              <a:rPr kumimoji="1" lang="ja-JP" altLang="en-US" sz="800" dirty="0">
                <a:latin typeface="メイリオ" panose="020B0604030504040204" pitchFamily="50" charset="-128"/>
                <a:ea typeface="メイリオ" panose="020B0604030504040204" pitchFamily="50" charset="-128"/>
              </a:rPr>
              <a:t>このワークショップでは、話題の映画「</a:t>
            </a:r>
            <a:r>
              <a:rPr kumimoji="1" lang="en-US" altLang="ja-JP" sz="800" dirty="0">
                <a:latin typeface="メイリオ" panose="020B0604030504040204" pitchFamily="50" charset="-128"/>
                <a:ea typeface="メイリオ" panose="020B0604030504040204" pitchFamily="50" charset="-128"/>
              </a:rPr>
              <a:t>LOVE HEALS</a:t>
            </a:r>
            <a:r>
              <a:rPr kumimoji="1" lang="ja-JP" altLang="en-US" sz="800" dirty="0">
                <a:latin typeface="メイリオ" panose="020B0604030504040204" pitchFamily="50" charset="-128"/>
                <a:ea typeface="メイリオ" panose="020B0604030504040204" pitchFamily="50" charset="-128"/>
              </a:rPr>
              <a:t>」を視聴し、実際にセルフヒーリングのためのエネルギー法則「水昇火降」を体験していただきます。ぜひ、ご参加ください。</a:t>
            </a:r>
          </a:p>
        </p:txBody>
      </p:sp>
      <p:pic>
        <p:nvPicPr>
          <p:cNvPr id="46" name="図 45"/>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9800000">
            <a:off x="7120190" y="4649931"/>
            <a:ext cx="3395560" cy="732370"/>
          </a:xfrm>
          <a:prstGeom prst="rect">
            <a:avLst/>
          </a:prstGeom>
        </p:spPr>
      </p:pic>
      <p:sp>
        <p:nvSpPr>
          <p:cNvPr id="51" name="テキスト ボックス 50"/>
          <p:cNvSpPr txBox="1"/>
          <p:nvPr/>
        </p:nvSpPr>
        <p:spPr>
          <a:xfrm>
            <a:off x="-4788914" y="5024992"/>
            <a:ext cx="4395979" cy="280638"/>
          </a:xfrm>
          <a:prstGeom prst="rect">
            <a:avLst/>
          </a:prstGeom>
          <a:noFill/>
        </p:spPr>
        <p:txBody>
          <a:bodyPr wrap="none" lIns="64564" tIns="32282" rIns="64564" bIns="32282" rtlCol="0">
            <a:spAutoFit/>
          </a:bodyPr>
          <a:lstStyle/>
          <a:p>
            <a:pPr algn="ctr"/>
            <a:r>
              <a:rPr kumimoji="1" lang="ja-JP" altLang="en-US" sz="1400" dirty="0">
                <a:latin typeface="メイリオ" panose="020B0604030504040204" pitchFamily="50" charset="-128"/>
                <a:ea typeface="メイリオ" panose="020B0604030504040204" pitchFamily="50" charset="-128"/>
              </a:rPr>
              <a:t>参加費：</a:t>
            </a:r>
            <a:r>
              <a:rPr kumimoji="1" lang="en-US" altLang="ja-JP" sz="1400" dirty="0">
                <a:latin typeface="メイリオ" panose="020B0604030504040204" pitchFamily="50" charset="-128"/>
                <a:ea typeface="メイリオ" panose="020B0604030504040204" pitchFamily="50" charset="-128"/>
              </a:rPr>
              <a:t>0,000</a:t>
            </a:r>
            <a:r>
              <a:rPr kumimoji="1" lang="ja-JP" altLang="en-US" sz="1400" dirty="0">
                <a:latin typeface="メイリオ" panose="020B0604030504040204" pitchFamily="50" charset="-128"/>
                <a:ea typeface="メイリオ" panose="020B0604030504040204" pitchFamily="50" charset="-128"/>
              </a:rPr>
              <a:t>円　定員：</a:t>
            </a:r>
            <a:r>
              <a:rPr kumimoji="1" lang="en-US" altLang="ja-JP" sz="1400" dirty="0">
                <a:latin typeface="メイリオ" panose="020B0604030504040204" pitchFamily="50" charset="-128"/>
                <a:ea typeface="メイリオ" panose="020B0604030504040204" pitchFamily="50" charset="-128"/>
              </a:rPr>
              <a:t>0</a:t>
            </a:r>
            <a:r>
              <a:rPr kumimoji="1" lang="ja-JP" altLang="en-US" sz="1400" dirty="0">
                <a:latin typeface="メイリオ" panose="020B0604030504040204" pitchFamily="50" charset="-128"/>
                <a:ea typeface="メイリオ" panose="020B0604030504040204" pitchFamily="50" charset="-128"/>
              </a:rPr>
              <a:t>名</a:t>
            </a:r>
            <a:r>
              <a:rPr kumimoji="1" lang="ja-JP" altLang="en-US" sz="800" dirty="0">
                <a:latin typeface="メイリオ" panose="020B0604030504040204" pitchFamily="50" charset="-128"/>
                <a:ea typeface="メイリオ" panose="020B0604030504040204" pitchFamily="50" charset="-128"/>
              </a:rPr>
              <a:t>（先着順／お早めにお申込みください）</a:t>
            </a:r>
            <a:endParaRPr kumimoji="1" lang="en-US" altLang="ja-JP" sz="800" dirty="0">
              <a:latin typeface="メイリオ" panose="020B0604030504040204" pitchFamily="50" charset="-128"/>
              <a:ea typeface="メイリオ" panose="020B0604030504040204" pitchFamily="50" charset="-128"/>
            </a:endParaRPr>
          </a:p>
        </p:txBody>
      </p:sp>
      <p:sp>
        <p:nvSpPr>
          <p:cNvPr id="52" name="正方形/長方形 51"/>
          <p:cNvSpPr/>
          <p:nvPr/>
        </p:nvSpPr>
        <p:spPr>
          <a:xfrm>
            <a:off x="0" y="6105833"/>
            <a:ext cx="5486400" cy="1455430"/>
          </a:xfrm>
          <a:prstGeom prst="rect">
            <a:avLst/>
          </a:prstGeom>
          <a:solidFill>
            <a:srgbClr val="74ACEC"/>
          </a:solidFill>
          <a:ln>
            <a:noFill/>
          </a:ln>
        </p:spPr>
        <p:style>
          <a:lnRef idx="2">
            <a:schemeClr val="accent1">
              <a:shade val="50000"/>
            </a:schemeClr>
          </a:lnRef>
          <a:fillRef idx="1">
            <a:schemeClr val="accent1"/>
          </a:fillRef>
          <a:effectRef idx="0">
            <a:schemeClr val="accent1"/>
          </a:effectRef>
          <a:fontRef idx="minor">
            <a:schemeClr val="lt1"/>
          </a:fontRef>
        </p:style>
        <p:txBody>
          <a:bodyPr lIns="64564" tIns="32282" rIns="64564" bIns="32282" rtlCol="0" anchor="ctr"/>
          <a:lstStyle/>
          <a:p>
            <a:pPr algn="ctr"/>
            <a:endParaRPr kumimoji="1" lang="ja-JP" altLang="en-US"/>
          </a:p>
        </p:txBody>
      </p:sp>
      <p:sp>
        <p:nvSpPr>
          <p:cNvPr id="21" name="テキスト ボックス 103"/>
          <p:cNvSpPr txBox="1">
            <a:spLocks noChangeArrowheads="1"/>
          </p:cNvSpPr>
          <p:nvPr/>
        </p:nvSpPr>
        <p:spPr bwMode="auto">
          <a:xfrm>
            <a:off x="460667" y="6227377"/>
            <a:ext cx="1985294" cy="229178"/>
          </a:xfrm>
          <a:prstGeom prst="rect">
            <a:avLst/>
          </a:prstGeom>
          <a:noFill/>
          <a:ln w="12700">
            <a:solidFill>
              <a:srgbClr val="0070C0"/>
            </a:solidFill>
          </a:ln>
        </p:spPr>
        <p:txBody>
          <a:bodyPr wrap="square" lIns="74562" tIns="37281" rIns="74562" bIns="37281">
            <a:spAutoFit/>
          </a:bodyPr>
          <a:lstStyle>
            <a:lvl1pPr>
              <a:defRPr kumimoji="1" sz="1500">
                <a:solidFill>
                  <a:schemeClr val="tx1"/>
                </a:solidFill>
                <a:latin typeface="Calibri" pitchFamily="34" charset="0"/>
                <a:ea typeface="ＭＳ Ｐゴシック" panose="020B0600070205080204" pitchFamily="50" charset="-128"/>
              </a:defRPr>
            </a:lvl1pPr>
            <a:lvl2pPr marL="742950" indent="-285750">
              <a:defRPr kumimoji="1" sz="1500">
                <a:solidFill>
                  <a:schemeClr val="tx1"/>
                </a:solidFill>
                <a:latin typeface="Calibri" pitchFamily="34" charset="0"/>
                <a:ea typeface="ＭＳ Ｐゴシック" panose="020B0600070205080204" pitchFamily="50" charset="-128"/>
              </a:defRPr>
            </a:lvl2pPr>
            <a:lvl3pPr marL="1143000" indent="-228600">
              <a:defRPr kumimoji="1" sz="1500">
                <a:solidFill>
                  <a:schemeClr val="tx1"/>
                </a:solidFill>
                <a:latin typeface="Calibri" pitchFamily="34" charset="0"/>
                <a:ea typeface="ＭＳ Ｐゴシック" panose="020B0600070205080204" pitchFamily="50" charset="-128"/>
              </a:defRPr>
            </a:lvl3pPr>
            <a:lvl4pPr marL="1600200" indent="-228600">
              <a:defRPr kumimoji="1" sz="1500">
                <a:solidFill>
                  <a:schemeClr val="tx1"/>
                </a:solidFill>
                <a:latin typeface="Calibri" pitchFamily="34" charset="0"/>
                <a:ea typeface="ＭＳ Ｐゴシック" panose="020B0600070205080204" pitchFamily="50" charset="-128"/>
              </a:defRPr>
            </a:lvl4pPr>
            <a:lvl5pPr marL="2057400" indent="-228600">
              <a:defRPr kumimoji="1" sz="1500">
                <a:solidFill>
                  <a:schemeClr val="tx1"/>
                </a:solidFill>
                <a:latin typeface="Calibri" pitchFamily="34" charset="0"/>
                <a:ea typeface="ＭＳ Ｐゴシック" panose="020B0600070205080204" pitchFamily="50" charset="-128"/>
              </a:defRPr>
            </a:lvl5pPr>
            <a:lvl6pPr marL="2514600" indent="-228600" defTabSz="744538" fontAlgn="base">
              <a:spcBef>
                <a:spcPct val="0"/>
              </a:spcBef>
              <a:spcAft>
                <a:spcPct val="0"/>
              </a:spcAft>
              <a:defRPr kumimoji="1" sz="1500">
                <a:solidFill>
                  <a:schemeClr val="tx1"/>
                </a:solidFill>
                <a:latin typeface="Calibri" pitchFamily="34" charset="0"/>
                <a:ea typeface="ＭＳ Ｐゴシック" panose="020B0600070205080204" pitchFamily="50" charset="-128"/>
              </a:defRPr>
            </a:lvl6pPr>
            <a:lvl7pPr marL="2971800" indent="-228600" defTabSz="744538" fontAlgn="base">
              <a:spcBef>
                <a:spcPct val="0"/>
              </a:spcBef>
              <a:spcAft>
                <a:spcPct val="0"/>
              </a:spcAft>
              <a:defRPr kumimoji="1" sz="1500">
                <a:solidFill>
                  <a:schemeClr val="tx1"/>
                </a:solidFill>
                <a:latin typeface="Calibri" pitchFamily="34" charset="0"/>
                <a:ea typeface="ＭＳ Ｐゴシック" panose="020B0600070205080204" pitchFamily="50" charset="-128"/>
              </a:defRPr>
            </a:lvl7pPr>
            <a:lvl8pPr marL="3429000" indent="-228600" defTabSz="744538" fontAlgn="base">
              <a:spcBef>
                <a:spcPct val="0"/>
              </a:spcBef>
              <a:spcAft>
                <a:spcPct val="0"/>
              </a:spcAft>
              <a:defRPr kumimoji="1" sz="1500">
                <a:solidFill>
                  <a:schemeClr val="tx1"/>
                </a:solidFill>
                <a:latin typeface="Calibri" pitchFamily="34" charset="0"/>
                <a:ea typeface="ＭＳ Ｐゴシック" panose="020B0600070205080204" pitchFamily="50" charset="-128"/>
              </a:defRPr>
            </a:lvl8pPr>
            <a:lvl9pPr marL="3886200" indent="-228600" defTabSz="744538" fontAlgn="base">
              <a:spcBef>
                <a:spcPct val="0"/>
              </a:spcBef>
              <a:spcAft>
                <a:spcPct val="0"/>
              </a:spcAft>
              <a:defRPr kumimoji="1" sz="1500">
                <a:solidFill>
                  <a:schemeClr val="tx1"/>
                </a:solidFill>
                <a:latin typeface="Calibri" pitchFamily="34" charset="0"/>
                <a:ea typeface="ＭＳ Ｐゴシック" panose="020B0600070205080204" pitchFamily="50" charset="-128"/>
              </a:defRPr>
            </a:lvl9pPr>
          </a:lstStyle>
          <a:p>
            <a:r>
              <a:rPr lang="ja-JP" altLang="en-US" sz="1000" b="1" dirty="0">
                <a:solidFill>
                  <a:srgbClr val="002060"/>
                </a:solidFill>
                <a:latin typeface="BIZ UDPゴシック" pitchFamily="50" charset="-128"/>
                <a:ea typeface="BIZ UDPゴシック" pitchFamily="50" charset="-128"/>
              </a:rPr>
              <a:t>お問い合わせ・ご予約は今すぐ！</a:t>
            </a:r>
          </a:p>
        </p:txBody>
      </p:sp>
      <p:sp>
        <p:nvSpPr>
          <p:cNvPr id="22" name="テキスト ボックス 76">
            <a:extLst>
              <a:ext uri="{FF2B5EF4-FFF2-40B4-BE49-F238E27FC236}">
                <a16:creationId xmlns:a16="http://schemas.microsoft.com/office/drawing/2014/main" id="{97CB9E23-0999-4173-A687-240B4D65F62C}"/>
              </a:ext>
            </a:extLst>
          </p:cNvPr>
          <p:cNvSpPr txBox="1"/>
          <p:nvPr/>
        </p:nvSpPr>
        <p:spPr>
          <a:xfrm>
            <a:off x="408808" y="6458394"/>
            <a:ext cx="2224595" cy="229178"/>
          </a:xfrm>
          <a:prstGeom prst="rect">
            <a:avLst/>
          </a:prstGeom>
          <a:noFill/>
        </p:spPr>
        <p:txBody>
          <a:bodyPr wrap="square" lIns="74562" tIns="37281" rIns="74562" bIns="37281" rtlCol="0">
            <a:spAutoFit/>
          </a:bodyPr>
          <a:lstStyle/>
          <a:p>
            <a:r>
              <a:rPr lang="ja-JP" altLang="en-US" sz="1000" dirty="0">
                <a:solidFill>
                  <a:prstClr val="black"/>
                </a:solidFill>
                <a:latin typeface="BIZ UDPゴシック" pitchFamily="50" charset="-128"/>
                <a:ea typeface="BIZ UDPゴシック" pitchFamily="50" charset="-128"/>
              </a:rPr>
              <a:t>イルチブレインヨガ六甲道スタジオ</a:t>
            </a:r>
            <a:endParaRPr lang="en-US" altLang="ja-JP" sz="1000" dirty="0">
              <a:solidFill>
                <a:prstClr val="black"/>
              </a:solidFill>
              <a:latin typeface="BIZ UDPゴシック" pitchFamily="50" charset="-128"/>
              <a:ea typeface="BIZ UDPゴシック" pitchFamily="50" charset="-128"/>
            </a:endParaRPr>
          </a:p>
        </p:txBody>
      </p:sp>
      <p:sp>
        <p:nvSpPr>
          <p:cNvPr id="23" name="テキスト ボックス 4">
            <a:extLst>
              <a:ext uri="{FF2B5EF4-FFF2-40B4-BE49-F238E27FC236}">
                <a16:creationId xmlns:a16="http://schemas.microsoft.com/office/drawing/2014/main" id="{53D16E8D-33B9-4E67-9180-0BA6429C8393}"/>
              </a:ext>
            </a:extLst>
          </p:cNvPr>
          <p:cNvSpPr txBox="1"/>
          <p:nvPr/>
        </p:nvSpPr>
        <p:spPr>
          <a:xfrm>
            <a:off x="-169285" y="6600547"/>
            <a:ext cx="3131972" cy="369740"/>
          </a:xfrm>
          <a:prstGeom prst="rect">
            <a:avLst/>
          </a:prstGeom>
          <a:noFill/>
        </p:spPr>
        <p:txBody>
          <a:bodyPr wrap="square" lIns="0" tIns="0" rIns="0" bIns="0" rtlCol="0" anchor="ctr" anchorCtr="1">
            <a:noAutofit/>
          </a:bodyPr>
          <a:lstStyle/>
          <a:p>
            <a:r>
              <a:rPr lang="ja-JP" altLang="en-US" sz="2400" b="1" dirty="0">
                <a:solidFill>
                  <a:srgbClr val="002060"/>
                </a:solidFill>
              </a:rPr>
              <a:t>☎</a:t>
            </a:r>
            <a:r>
              <a:rPr lang="en-US" altLang="ja-JP" sz="2800" b="1" dirty="0">
                <a:solidFill>
                  <a:srgbClr val="002060"/>
                </a:solidFill>
              </a:rPr>
              <a:t>078-855-6261</a:t>
            </a:r>
            <a:endParaRPr lang="ja-JP" altLang="en-US" sz="2800" b="1" dirty="0">
              <a:solidFill>
                <a:srgbClr val="002060"/>
              </a:solidFill>
            </a:endParaRPr>
          </a:p>
        </p:txBody>
      </p:sp>
      <p:sp>
        <p:nvSpPr>
          <p:cNvPr id="24" name="テキスト ボックス 33"/>
          <p:cNvSpPr txBox="1"/>
          <p:nvPr/>
        </p:nvSpPr>
        <p:spPr>
          <a:xfrm>
            <a:off x="89855" y="6941411"/>
            <a:ext cx="3449751" cy="219511"/>
          </a:xfrm>
          <a:prstGeom prst="rect">
            <a:avLst/>
          </a:prstGeom>
          <a:noFill/>
        </p:spPr>
        <p:txBody>
          <a:bodyPr wrap="square" lIns="90388" tIns="45194" rIns="90388" bIns="45194" rtlCol="0">
            <a:spAutoFit/>
          </a:bodyPr>
          <a:lstStyle/>
          <a:p>
            <a:pPr marR="421005" algn="l" latinLnBrk="1">
              <a:lnSpc>
                <a:spcPts val="1000"/>
              </a:lnSpc>
            </a:pPr>
            <a:r>
              <a:rPr lang="ja-JP" altLang="ja-JP" sz="900" b="1" kern="0" dirty="0">
                <a:solidFill>
                  <a:srgbClr val="000000"/>
                </a:solidFill>
                <a:effectLst/>
                <a:latin typeface="Batang" panose="02030600000101010101" pitchFamily="18" charset="-127"/>
                <a:ea typeface="HG丸ｺﾞｼｯｸM-PRO" panose="020F0600000000000000" pitchFamily="50" charset="-128"/>
                <a:cs typeface="ＭＳ 明朝" panose="02020609040205080304" pitchFamily="17" charset="-128"/>
              </a:rPr>
              <a:t>灘区森後町</a:t>
            </a:r>
            <a:r>
              <a:rPr lang="en-US" altLang="ja-JP" sz="900" b="1" kern="0" dirty="0">
                <a:solidFill>
                  <a:srgbClr val="000000"/>
                </a:solidFill>
                <a:effectLst/>
                <a:latin typeface="Batang" panose="02030600000101010101" pitchFamily="18" charset="-127"/>
                <a:ea typeface="HG丸ｺﾞｼｯｸM-PRO" panose="020F0600000000000000" pitchFamily="50" charset="-128"/>
                <a:cs typeface="ＭＳ 明朝" panose="02020609040205080304" pitchFamily="17" charset="-128"/>
              </a:rPr>
              <a:t>2-1-9</a:t>
            </a:r>
            <a:r>
              <a:rPr lang="ja-JP" altLang="ja-JP" sz="900" b="1" kern="0" dirty="0">
                <a:solidFill>
                  <a:srgbClr val="000000"/>
                </a:solidFill>
                <a:effectLst/>
                <a:latin typeface="Batang" panose="02030600000101010101" pitchFamily="18" charset="-127"/>
                <a:ea typeface="HG丸ｺﾞｼｯｸM-PRO" panose="020F0600000000000000" pitchFamily="50" charset="-128"/>
                <a:cs typeface="ＭＳ 明朝" panose="02020609040205080304" pitchFamily="17" charset="-128"/>
              </a:rPr>
              <a:t>ｸﾞﾗﾝﾃﾞｨｱ</a:t>
            </a:r>
            <a:r>
              <a:rPr lang="ja-JP" altLang="ja-JP" sz="900" b="1" kern="100" dirty="0">
                <a:solidFill>
                  <a:srgbClr val="000000"/>
                </a:solidFill>
                <a:effectLst/>
                <a:latin typeface="Batang" panose="02030600000101010101" pitchFamily="18" charset="-127"/>
                <a:ea typeface="HG丸ｺﾞｼｯｸM-PRO" panose="020F0600000000000000" pitchFamily="50" charset="-128"/>
                <a:cs typeface="Times New Roman" panose="02020603050405020304" pitchFamily="18" charset="0"/>
              </a:rPr>
              <a:t>みなと神戸六甲</a:t>
            </a:r>
            <a:r>
              <a:rPr lang="ja-JP" altLang="en-US" sz="900" b="1" kern="100" dirty="0">
                <a:solidFill>
                  <a:srgbClr val="000000"/>
                </a:solidFill>
                <a:effectLst/>
                <a:latin typeface="Batang" panose="02030600000101010101" pitchFamily="18" charset="-127"/>
                <a:ea typeface="HG丸ｺﾞｼｯｸM-PRO" panose="020F0600000000000000" pitchFamily="50" charset="-128"/>
                <a:cs typeface="Times New Roman" panose="02020603050405020304" pitchFamily="18" charset="0"/>
              </a:rPr>
              <a:t>館</a:t>
            </a:r>
            <a:r>
              <a:rPr lang="en-US" altLang="ja-JP" sz="900" b="1" kern="100" dirty="0">
                <a:solidFill>
                  <a:srgbClr val="000000"/>
                </a:solidFill>
                <a:effectLst/>
                <a:latin typeface="Batang" panose="02030600000101010101" pitchFamily="18" charset="-127"/>
                <a:ea typeface="HG丸ｺﾞｼｯｸM-PRO" panose="020F0600000000000000" pitchFamily="50" charset="-128"/>
                <a:cs typeface="Times New Roman" panose="02020603050405020304" pitchFamily="18" charset="0"/>
              </a:rPr>
              <a:t>6</a:t>
            </a:r>
            <a:r>
              <a:rPr lang="ja-JP" altLang="en-US" sz="900" b="1" kern="100" dirty="0">
                <a:solidFill>
                  <a:srgbClr val="000000"/>
                </a:solidFill>
                <a:effectLst/>
                <a:latin typeface="Batang" panose="02030600000101010101" pitchFamily="18" charset="-127"/>
                <a:ea typeface="HG丸ｺﾞｼｯｸM-PRO" panose="020F0600000000000000" pitchFamily="50" charset="-128"/>
                <a:cs typeface="Times New Roman" panose="02020603050405020304" pitchFamily="18" charset="0"/>
              </a:rPr>
              <a:t>階</a:t>
            </a:r>
            <a:endParaRPr lang="en-US" altLang="ja-JP" sz="900" b="1" kern="100" dirty="0">
              <a:solidFill>
                <a:srgbClr val="000000"/>
              </a:solidFill>
              <a:effectLst/>
              <a:latin typeface="Batang" panose="02030600000101010101" pitchFamily="18" charset="-127"/>
              <a:ea typeface="HG丸ｺﾞｼｯｸM-PRO" panose="020F0600000000000000" pitchFamily="50" charset="-128"/>
              <a:cs typeface="Times New Roman" panose="02020603050405020304" pitchFamily="18" charset="0"/>
            </a:endParaRPr>
          </a:p>
        </p:txBody>
      </p:sp>
      <p:pic>
        <p:nvPicPr>
          <p:cNvPr id="27" name="그림 26" descr="banner_loveheals.png"/>
          <p:cNvPicPr>
            <a:picLocks noChangeAspect="1"/>
          </p:cNvPicPr>
          <p:nvPr/>
        </p:nvPicPr>
        <p:blipFill>
          <a:blip r:embed="rId5" cstate="print"/>
          <a:stretch>
            <a:fillRect/>
          </a:stretch>
        </p:blipFill>
        <p:spPr>
          <a:xfrm>
            <a:off x="-117044" y="314554"/>
            <a:ext cx="2774751" cy="2546809"/>
          </a:xfrm>
          <a:prstGeom prst="rect">
            <a:avLst/>
          </a:prstGeom>
        </p:spPr>
      </p:pic>
      <p:sp>
        <p:nvSpPr>
          <p:cNvPr id="17" name="テキスト ボックス 16"/>
          <p:cNvSpPr txBox="1"/>
          <p:nvPr/>
        </p:nvSpPr>
        <p:spPr>
          <a:xfrm>
            <a:off x="2320754" y="249483"/>
            <a:ext cx="2548567" cy="880802"/>
          </a:xfrm>
          <a:prstGeom prst="rect">
            <a:avLst/>
          </a:prstGeom>
          <a:noFill/>
        </p:spPr>
        <p:txBody>
          <a:bodyPr wrap="square" lIns="64564" tIns="32282" rIns="64564" bIns="32282" rtlCol="0">
            <a:spAutoFit/>
          </a:bodyPr>
          <a:lstStyle/>
          <a:p>
            <a:pPr algn="ctr"/>
            <a:r>
              <a:rPr lang="ja-JP" altLang="en-US" sz="1000" b="1" dirty="0">
                <a:solidFill>
                  <a:schemeClr val="bg1"/>
                </a:solidFill>
                <a:latin typeface="BIZ UDPゴシック" pitchFamily="50" charset="-128"/>
                <a:ea typeface="BIZ UDPゴシック" pitchFamily="50" charset="-128"/>
              </a:rPr>
              <a:t>ドキュメンタリー映画</a:t>
            </a:r>
            <a:endParaRPr lang="en-US" altLang="ja-JP" sz="1000" b="1" dirty="0">
              <a:solidFill>
                <a:schemeClr val="bg1"/>
              </a:solidFill>
              <a:latin typeface="BIZ UDPゴシック" pitchFamily="50" charset="-128"/>
              <a:ea typeface="BIZ UDPゴシック" pitchFamily="50" charset="-128"/>
            </a:endParaRPr>
          </a:p>
          <a:p>
            <a:pPr algn="ctr"/>
            <a:r>
              <a:rPr lang="ja-JP" altLang="en-US" b="1" dirty="0">
                <a:solidFill>
                  <a:schemeClr val="bg1"/>
                </a:solidFill>
                <a:latin typeface="BIZ UDPゴシック" pitchFamily="50" charset="-128"/>
                <a:ea typeface="BIZ UDPゴシック" pitchFamily="50" charset="-128"/>
              </a:rPr>
              <a:t>★ 「</a:t>
            </a:r>
            <a:r>
              <a:rPr lang="en-US" altLang="ja-JP" b="1" dirty="0">
                <a:solidFill>
                  <a:schemeClr val="bg1"/>
                </a:solidFill>
                <a:latin typeface="BIZ UDPゴシック" pitchFamily="50" charset="-128"/>
                <a:ea typeface="BIZ UDPゴシック" pitchFamily="50" charset="-128"/>
              </a:rPr>
              <a:t>LOVE</a:t>
            </a:r>
            <a:r>
              <a:rPr lang="ja-JP" altLang="en-US" b="1" dirty="0">
                <a:solidFill>
                  <a:schemeClr val="bg1"/>
                </a:solidFill>
                <a:latin typeface="BIZ UDPゴシック" pitchFamily="50" charset="-128"/>
                <a:ea typeface="BIZ UDPゴシック" pitchFamily="50" charset="-128"/>
              </a:rPr>
              <a:t> </a:t>
            </a:r>
            <a:r>
              <a:rPr lang="en-US" altLang="ja-JP" b="1" dirty="0">
                <a:solidFill>
                  <a:schemeClr val="bg1"/>
                </a:solidFill>
                <a:latin typeface="BIZ UDPゴシック" pitchFamily="50" charset="-128"/>
                <a:ea typeface="BIZ UDPゴシック" pitchFamily="50" charset="-128"/>
              </a:rPr>
              <a:t>HEALS</a:t>
            </a:r>
            <a:r>
              <a:rPr lang="ja-JP" altLang="en-US" b="1" dirty="0">
                <a:solidFill>
                  <a:schemeClr val="bg1"/>
                </a:solidFill>
                <a:latin typeface="BIZ UDPゴシック" pitchFamily="50" charset="-128"/>
                <a:ea typeface="BIZ UDPゴシック" pitchFamily="50" charset="-128"/>
              </a:rPr>
              <a:t>」★</a:t>
            </a:r>
            <a:endParaRPr lang="en-US" altLang="ja-JP" b="1" dirty="0">
              <a:solidFill>
                <a:schemeClr val="bg1"/>
              </a:solidFill>
              <a:latin typeface="BIZ UDPゴシック" pitchFamily="50" charset="-128"/>
              <a:ea typeface="BIZ UDPゴシック" pitchFamily="50" charset="-128"/>
            </a:endParaRPr>
          </a:p>
          <a:p>
            <a:pPr algn="ctr"/>
            <a:r>
              <a:rPr lang="ja-JP" altLang="en-US" sz="1000" dirty="0">
                <a:solidFill>
                  <a:schemeClr val="bg1"/>
                </a:solidFill>
                <a:latin typeface="BIZ UDゴシック" pitchFamily="49" charset="-128"/>
                <a:ea typeface="BIZ UDゴシック" pitchFamily="49" charset="-128"/>
              </a:rPr>
              <a:t>体に痛みがあったり、考えすぎや感情で</a:t>
            </a:r>
            <a:endParaRPr lang="en-US" altLang="ja-JP" sz="1000" dirty="0">
              <a:solidFill>
                <a:schemeClr val="bg1"/>
              </a:solidFill>
              <a:latin typeface="BIZ UDゴシック" pitchFamily="49" charset="-128"/>
              <a:ea typeface="BIZ UDゴシック" pitchFamily="49" charset="-128"/>
            </a:endParaRPr>
          </a:p>
          <a:p>
            <a:pPr algn="ctr"/>
            <a:r>
              <a:rPr lang="ja-JP" altLang="en-US" sz="1000" dirty="0">
                <a:solidFill>
                  <a:schemeClr val="bg1"/>
                </a:solidFill>
                <a:latin typeface="BIZ UDゴシック" pitchFamily="49" charset="-128"/>
                <a:ea typeface="BIZ UDゴシック" pitchFamily="49" charset="-128"/>
              </a:rPr>
              <a:t>疲れていますか？</a:t>
            </a:r>
            <a:br>
              <a:rPr lang="ja-JP" altLang="en-US" sz="1000" dirty="0">
                <a:solidFill>
                  <a:schemeClr val="bg1"/>
                </a:solidFill>
                <a:latin typeface="BIZ UDゴシック" pitchFamily="49" charset="-128"/>
                <a:ea typeface="BIZ UDゴシック" pitchFamily="49" charset="-128"/>
              </a:rPr>
            </a:br>
            <a:r>
              <a:rPr lang="ja-JP" altLang="en-US" sz="1000" dirty="0">
                <a:solidFill>
                  <a:schemeClr val="bg1"/>
                </a:solidFill>
                <a:latin typeface="BIZ UDゴシック" pitchFamily="49" charset="-128"/>
                <a:ea typeface="BIZ UDゴシック" pitchFamily="49" charset="-128"/>
              </a:rPr>
              <a:t>痛みは体を守るシグナルです。</a:t>
            </a:r>
            <a:endParaRPr lang="en-US" altLang="ja-JP" sz="1000" dirty="0">
              <a:solidFill>
                <a:schemeClr val="bg1"/>
              </a:solidFill>
              <a:latin typeface="BIZ UDゴシック" pitchFamily="49" charset="-128"/>
              <a:ea typeface="BIZ UDゴシック" pitchFamily="49" charset="-128"/>
            </a:endParaRPr>
          </a:p>
        </p:txBody>
      </p:sp>
      <p:sp>
        <p:nvSpPr>
          <p:cNvPr id="35" name="TextBox 34"/>
          <p:cNvSpPr txBox="1"/>
          <p:nvPr/>
        </p:nvSpPr>
        <p:spPr>
          <a:xfrm>
            <a:off x="-1335137" y="4515902"/>
            <a:ext cx="1095172" cy="215444"/>
          </a:xfrm>
          <a:prstGeom prst="rect">
            <a:avLst/>
          </a:prstGeom>
          <a:noFill/>
        </p:spPr>
        <p:txBody>
          <a:bodyPr wrap="none" rtlCol="0">
            <a:spAutoFit/>
          </a:bodyPr>
          <a:lstStyle/>
          <a:p>
            <a:r>
              <a:rPr kumimoji="1" lang="en-US" altLang="ja-JP" sz="800" dirty="0">
                <a:solidFill>
                  <a:srgbClr val="74ACEC"/>
                </a:solidFill>
                <a:latin typeface="メイリオ" panose="020B0604030504040204" pitchFamily="50" charset="-128"/>
                <a:ea typeface="メイリオ" panose="020B0604030504040204" pitchFamily="50" charset="-128"/>
              </a:rPr>
              <a:t>(</a:t>
            </a:r>
            <a:r>
              <a:rPr kumimoji="1" lang="ja-JP" altLang="en-US" sz="800" dirty="0">
                <a:solidFill>
                  <a:srgbClr val="74ACEC"/>
                </a:solidFill>
                <a:latin typeface="メイリオ" panose="020B0604030504040204" pitchFamily="50" charset="-128"/>
                <a:ea typeface="メイリオ" panose="020B0604030504040204" pitchFamily="50" charset="-128"/>
              </a:rPr>
              <a:t>すいしょうかこう</a:t>
            </a:r>
            <a:r>
              <a:rPr kumimoji="1" lang="en-US" altLang="ja-JP" sz="800" dirty="0">
                <a:solidFill>
                  <a:srgbClr val="74ACEC"/>
                </a:solidFill>
                <a:latin typeface="メイリオ" panose="020B0604030504040204" pitchFamily="50" charset="-128"/>
                <a:ea typeface="メイリオ" panose="020B0604030504040204" pitchFamily="50" charset="-128"/>
              </a:rPr>
              <a:t>)</a:t>
            </a:r>
            <a:endParaRPr kumimoji="1" lang="ja-JP" altLang="en-US" dirty="0"/>
          </a:p>
        </p:txBody>
      </p:sp>
      <p:sp>
        <p:nvSpPr>
          <p:cNvPr id="36" name="TextBox 35"/>
          <p:cNvSpPr txBox="1"/>
          <p:nvPr/>
        </p:nvSpPr>
        <p:spPr>
          <a:xfrm>
            <a:off x="530148" y="5386876"/>
            <a:ext cx="4426104" cy="654025"/>
          </a:xfrm>
          <a:prstGeom prst="rect">
            <a:avLst/>
          </a:prstGeom>
          <a:noFill/>
        </p:spPr>
        <p:txBody>
          <a:bodyPr wrap="square" rtlCol="0">
            <a:spAutoFit/>
          </a:bodyPr>
          <a:lstStyle/>
          <a:p>
            <a:pPr>
              <a:spcBef>
                <a:spcPts val="300"/>
              </a:spcBef>
            </a:pPr>
            <a:r>
              <a:rPr kumimoji="1" lang="ja-JP" altLang="en-US" sz="1050" dirty="0">
                <a:latin typeface="BIZ UDPゴシック" pitchFamily="50" charset="-128"/>
                <a:ea typeface="BIZ UDPゴシック" pitchFamily="50" charset="-128"/>
              </a:rPr>
              <a:t>・</a:t>
            </a:r>
            <a:r>
              <a:rPr lang="ja-JP" altLang="en-US" sz="1050" dirty="0">
                <a:latin typeface="BIZ UDPゴシック" pitchFamily="50" charset="-128"/>
                <a:ea typeface="BIZ UDPゴシック" pitchFamily="50" charset="-128"/>
              </a:rPr>
              <a:t>参加費　</a:t>
            </a:r>
            <a:r>
              <a:rPr lang="en-US" altLang="ja-JP" sz="1050" dirty="0">
                <a:latin typeface="BIZ UDPゴシック" pitchFamily="50" charset="-128"/>
                <a:ea typeface="BIZ UDPゴシック" pitchFamily="50" charset="-128"/>
              </a:rPr>
              <a:t>2,000</a:t>
            </a:r>
            <a:r>
              <a:rPr lang="ja-JP" altLang="en-US" sz="1050" dirty="0">
                <a:latin typeface="BIZ UDPゴシック" pitchFamily="50" charset="-128"/>
                <a:ea typeface="BIZ UDPゴシック" pitchFamily="50" charset="-128"/>
              </a:rPr>
              <a:t>円</a:t>
            </a:r>
            <a:r>
              <a:rPr lang="en-US" altLang="ja-JP" sz="1050" dirty="0">
                <a:latin typeface="BIZ UDPゴシック" pitchFamily="50" charset="-128"/>
                <a:ea typeface="BIZ UDPゴシック" pitchFamily="50" charset="-128"/>
              </a:rPr>
              <a:t>(</a:t>
            </a:r>
            <a:r>
              <a:rPr lang="ja-JP" altLang="en-US" sz="1050" dirty="0">
                <a:latin typeface="BIZ UDPゴシック" pitchFamily="50" charset="-128"/>
                <a:ea typeface="BIZ UDPゴシック" pitchFamily="50" charset="-128"/>
              </a:rPr>
              <a:t>税込）　</a:t>
            </a:r>
            <a:r>
              <a:rPr lang="en-US" altLang="ja-JP" sz="1050" dirty="0">
                <a:latin typeface="BIZ UDPゴシック" pitchFamily="50" charset="-128"/>
                <a:ea typeface="BIZ UDPゴシック" pitchFamily="50" charset="-128"/>
              </a:rPr>
              <a:t>※</a:t>
            </a:r>
            <a:r>
              <a:rPr lang="ja-JP" altLang="en-US" sz="1050" dirty="0">
                <a:latin typeface="BIZ UDPゴシック" pitchFamily="50" charset="-128"/>
                <a:ea typeface="BIZ UDPゴシック" pitchFamily="50" charset="-128"/>
              </a:rPr>
              <a:t>定員５名（先着順） </a:t>
            </a:r>
            <a:endParaRPr lang="en-US" altLang="ja-JP" sz="1050" dirty="0">
              <a:latin typeface="BIZ UDPゴシック" pitchFamily="50" charset="-128"/>
              <a:ea typeface="BIZ UDPゴシック" pitchFamily="50" charset="-128"/>
            </a:endParaRPr>
          </a:p>
          <a:p>
            <a:pPr>
              <a:spcBef>
                <a:spcPts val="300"/>
              </a:spcBef>
            </a:pPr>
            <a:r>
              <a:rPr kumimoji="1" lang="ja-JP" altLang="en-US" sz="1050" dirty="0">
                <a:latin typeface="BIZ UDPゴシック" pitchFamily="50" charset="-128"/>
                <a:ea typeface="BIZ UDPゴシック" pitchFamily="50" charset="-128"/>
              </a:rPr>
              <a:t>・</a:t>
            </a:r>
            <a:r>
              <a:rPr lang="ja-JP" altLang="en-US" sz="1050" dirty="0">
                <a:latin typeface="BIZ UDPゴシック" pitchFamily="50" charset="-128"/>
                <a:ea typeface="BIZ UDPゴシック" pitchFamily="50" charset="-128"/>
              </a:rPr>
              <a:t>場所　イルチブレインヨガ御影スタジオ</a:t>
            </a:r>
            <a:endParaRPr lang="en-US" altLang="ja-JP" sz="1050" dirty="0">
              <a:latin typeface="BIZ UDPゴシック" pitchFamily="50" charset="-128"/>
              <a:ea typeface="BIZ UDPゴシック" pitchFamily="50" charset="-128"/>
            </a:endParaRPr>
          </a:p>
          <a:p>
            <a:pPr>
              <a:spcBef>
                <a:spcPts val="300"/>
              </a:spcBef>
            </a:pPr>
            <a:r>
              <a:rPr kumimoji="1" lang="ja-JP" altLang="en-US" sz="1050" dirty="0">
                <a:latin typeface="BIZ UDPゴシック" pitchFamily="50" charset="-128"/>
                <a:ea typeface="BIZ UDPゴシック" pitchFamily="50" charset="-128"/>
              </a:rPr>
              <a:t>・</a:t>
            </a:r>
            <a:r>
              <a:rPr lang="ja-JP" altLang="en-US" sz="1050" dirty="0">
                <a:latin typeface="BIZ UDPゴシック" pitchFamily="50" charset="-128"/>
                <a:ea typeface="BIZ UDPゴシック" pitchFamily="50" charset="-128"/>
                <a:sym typeface="あんずもじ" pitchFamily="2" charset="-128"/>
              </a:rPr>
              <a:t>持ち物 動きやすい服装、マスク、飲み物、タオル</a:t>
            </a:r>
            <a:endParaRPr lang="ja-JP" altLang="en-US" sz="1050" dirty="0">
              <a:latin typeface="BIZ UDPゴシック" pitchFamily="50" charset="-128"/>
              <a:ea typeface="BIZ UDPゴシック" pitchFamily="50" charset="-128"/>
            </a:endParaRPr>
          </a:p>
        </p:txBody>
      </p:sp>
      <p:grpSp>
        <p:nvGrpSpPr>
          <p:cNvPr id="2" name="그룹 36"/>
          <p:cNvGrpSpPr/>
          <p:nvPr/>
        </p:nvGrpSpPr>
        <p:grpSpPr>
          <a:xfrm>
            <a:off x="4499424" y="3353774"/>
            <a:ext cx="650737" cy="802913"/>
            <a:chOff x="4156315" y="5824863"/>
            <a:chExt cx="648072" cy="799624"/>
          </a:xfrm>
        </p:grpSpPr>
        <p:pic>
          <p:nvPicPr>
            <p:cNvPr id="38" name="그림 37" descr="qr.jpg"/>
            <p:cNvPicPr>
              <a:picLocks noChangeAspect="1"/>
            </p:cNvPicPr>
            <p:nvPr/>
          </p:nvPicPr>
          <p:blipFill>
            <a:blip r:embed="rId6" cstate="print"/>
            <a:stretch>
              <a:fillRect/>
            </a:stretch>
          </p:blipFill>
          <p:spPr>
            <a:xfrm>
              <a:off x="4176787" y="5824863"/>
              <a:ext cx="601630" cy="601630"/>
            </a:xfrm>
            <a:prstGeom prst="rect">
              <a:avLst/>
            </a:prstGeom>
          </p:spPr>
        </p:pic>
        <p:sp>
          <p:nvSpPr>
            <p:cNvPr id="39" name="모서리가 둥근 사각형 설명선 38"/>
            <p:cNvSpPr/>
            <p:nvPr/>
          </p:nvSpPr>
          <p:spPr>
            <a:xfrm>
              <a:off x="4156315" y="6408463"/>
              <a:ext cx="648072" cy="216024"/>
            </a:xfrm>
            <a:prstGeom prst="wedgeRoundRectCallout">
              <a:avLst>
                <a:gd name="adj1" fmla="val 19845"/>
                <a:gd name="adj2" fmla="val -50355"/>
                <a:gd name="adj3" fmla="val 16667"/>
              </a:avLst>
            </a:prstGeom>
            <a:solidFill>
              <a:schemeClr val="accent5">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600" b="1" dirty="0">
                  <a:latin typeface="BIZ UDPゴシック" pitchFamily="50" charset="-128"/>
                  <a:ea typeface="BIZ UDPゴシック" pitchFamily="50" charset="-128"/>
                </a:rPr>
                <a:t>予告編</a:t>
              </a:r>
              <a:endParaRPr kumimoji="1" lang="en-US" altLang="ja-JP" sz="600" b="1" dirty="0">
                <a:latin typeface="BIZ UDPゴシック" pitchFamily="50" charset="-128"/>
                <a:ea typeface="BIZ UDPゴシック" pitchFamily="50" charset="-128"/>
              </a:endParaRPr>
            </a:p>
            <a:p>
              <a:pPr algn="ctr"/>
              <a:r>
                <a:rPr kumimoji="1" lang="en-US" altLang="ja-JP" sz="600" b="1" dirty="0">
                  <a:latin typeface="BIZ UDPゴシック" pitchFamily="50" charset="-128"/>
                  <a:ea typeface="BIZ UDPゴシック" pitchFamily="50" charset="-128"/>
                </a:rPr>
                <a:t>YouTube</a:t>
              </a:r>
              <a:endParaRPr kumimoji="1" lang="ja-JP" altLang="en-US" sz="600" b="1" dirty="0">
                <a:latin typeface="BIZ UDPゴシック" pitchFamily="50" charset="-128"/>
                <a:ea typeface="BIZ UDPゴシック" pitchFamily="50" charset="-128"/>
              </a:endParaRPr>
            </a:p>
          </p:txBody>
        </p:sp>
      </p:grpSp>
      <p:sp>
        <p:nvSpPr>
          <p:cNvPr id="29" name="직사각형 28"/>
          <p:cNvSpPr/>
          <p:nvPr/>
        </p:nvSpPr>
        <p:spPr>
          <a:xfrm>
            <a:off x="63427" y="3160758"/>
            <a:ext cx="5265811" cy="20613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37" name="그림 36" descr="3.jpg"/>
          <p:cNvPicPr>
            <a:picLocks noChangeAspect="1"/>
          </p:cNvPicPr>
          <p:nvPr/>
        </p:nvPicPr>
        <p:blipFill>
          <a:blip r:embed="rId7" cstate="print"/>
          <a:stretch>
            <a:fillRect/>
          </a:stretch>
        </p:blipFill>
        <p:spPr>
          <a:xfrm>
            <a:off x="89855" y="2613132"/>
            <a:ext cx="5121698" cy="632530"/>
          </a:xfrm>
          <a:prstGeom prst="rect">
            <a:avLst/>
          </a:prstGeom>
        </p:spPr>
      </p:pic>
      <p:sp>
        <p:nvSpPr>
          <p:cNvPr id="15" name="テキスト ボックス 14"/>
          <p:cNvSpPr txBox="1"/>
          <p:nvPr/>
        </p:nvSpPr>
        <p:spPr>
          <a:xfrm>
            <a:off x="-476271" y="3319540"/>
            <a:ext cx="4852557" cy="619192"/>
          </a:xfrm>
          <a:prstGeom prst="rect">
            <a:avLst/>
          </a:prstGeom>
          <a:noFill/>
        </p:spPr>
        <p:txBody>
          <a:bodyPr wrap="square" lIns="64564" tIns="32282" rIns="64564" bIns="32282" rtlCol="0">
            <a:spAutoFit/>
          </a:bodyPr>
          <a:lstStyle/>
          <a:p>
            <a:pPr algn="ctr">
              <a:lnSpc>
                <a:spcPct val="150000"/>
              </a:lnSpc>
              <a:spcBef>
                <a:spcPts val="400"/>
              </a:spcBef>
            </a:pPr>
            <a:r>
              <a:rPr kumimoji="1" lang="en-US" altLang="ja-JP" sz="2400" b="1" u="sng" dirty="0">
                <a:solidFill>
                  <a:srgbClr val="0070C0"/>
                </a:solidFill>
                <a:latin typeface="メイリオ" panose="020B0604030504040204" pitchFamily="50" charset="-128"/>
                <a:ea typeface="メイリオ" panose="020B0604030504040204" pitchFamily="50" charset="-128"/>
              </a:rPr>
              <a:t>LOVE HEALS </a:t>
            </a:r>
            <a:r>
              <a:rPr kumimoji="1" lang="ja-JP" altLang="en-US" sz="2400" b="1" dirty="0">
                <a:solidFill>
                  <a:srgbClr val="0070C0"/>
                </a:solidFill>
                <a:latin typeface="メイリオ" panose="020B0604030504040204" pitchFamily="50" charset="-128"/>
                <a:ea typeface="メイリオ" panose="020B0604030504040204" pitchFamily="50" charset="-128"/>
              </a:rPr>
              <a:t>上映会 ＆</a:t>
            </a:r>
            <a:endParaRPr kumimoji="1" lang="en-US" altLang="ja-JP" sz="2400" b="1" dirty="0">
              <a:solidFill>
                <a:srgbClr val="0070C0"/>
              </a:solidFill>
              <a:latin typeface="メイリオ" panose="020B0604030504040204" pitchFamily="50" charset="-128"/>
              <a:ea typeface="メイリオ" panose="020B0604030504040204" pitchFamily="50" charset="-128"/>
            </a:endParaRPr>
          </a:p>
        </p:txBody>
      </p:sp>
      <p:sp>
        <p:nvSpPr>
          <p:cNvPr id="19" name="テキスト ボックス 18"/>
          <p:cNvSpPr txBox="1"/>
          <p:nvPr/>
        </p:nvSpPr>
        <p:spPr>
          <a:xfrm>
            <a:off x="-1600" y="4201871"/>
            <a:ext cx="5418696" cy="403749"/>
          </a:xfrm>
          <a:prstGeom prst="rect">
            <a:avLst/>
          </a:prstGeom>
          <a:noFill/>
        </p:spPr>
        <p:txBody>
          <a:bodyPr wrap="none" lIns="64564" tIns="32282" rIns="64564" bIns="32282" rtlCol="0">
            <a:spAutoFit/>
          </a:bodyPr>
          <a:lstStyle/>
          <a:p>
            <a:pPr algn="ctr"/>
            <a:r>
              <a:rPr kumimoji="1" lang="ja-JP" altLang="en-US" sz="1100" b="1" dirty="0">
                <a:latin typeface="メイリオ" panose="020B0604030504040204" pitchFamily="50" charset="-128"/>
                <a:ea typeface="メイリオ" panose="020B0604030504040204" pitchFamily="50" charset="-128"/>
              </a:rPr>
              <a:t>水昇火降</a:t>
            </a:r>
            <a:r>
              <a:rPr kumimoji="1" lang="en-US" altLang="ja-JP" sz="1100" b="1" dirty="0">
                <a:latin typeface="メイリオ" panose="020B0604030504040204" pitchFamily="50" charset="-128"/>
                <a:ea typeface="メイリオ" panose="020B0604030504040204" pitchFamily="50" charset="-128"/>
              </a:rPr>
              <a:t>(</a:t>
            </a:r>
            <a:r>
              <a:rPr kumimoji="1" lang="ja-JP" altLang="en-US" sz="1100" b="1" dirty="0">
                <a:latin typeface="メイリオ" panose="020B0604030504040204" pitchFamily="50" charset="-128"/>
                <a:ea typeface="メイリオ" panose="020B0604030504040204" pitchFamily="50" charset="-128"/>
              </a:rPr>
              <a:t>「頭寒足熱」）</a:t>
            </a:r>
            <a:r>
              <a:rPr kumimoji="1" lang="ja-JP" altLang="en-US" sz="1100" dirty="0">
                <a:latin typeface="メイリオ" panose="020B0604030504040204" pitchFamily="50" charset="-128"/>
                <a:ea typeface="メイリオ" panose="020B0604030504040204" pitchFamily="50" charset="-128"/>
              </a:rPr>
              <a:t>とは、バランスのとれた体とココロの状態を意味します。</a:t>
            </a:r>
            <a:endParaRPr kumimoji="1" lang="en-US" altLang="ja-JP" sz="1100" dirty="0">
              <a:latin typeface="メイリオ" panose="020B0604030504040204" pitchFamily="50" charset="-128"/>
              <a:ea typeface="メイリオ" panose="020B0604030504040204" pitchFamily="50" charset="-128"/>
            </a:endParaRPr>
          </a:p>
          <a:p>
            <a:pPr algn="ctr"/>
            <a:r>
              <a:rPr kumimoji="1" lang="ja-JP" altLang="en-US" sz="1100" dirty="0">
                <a:latin typeface="メイリオ" panose="020B0604030504040204" pitchFamily="50" charset="-128"/>
                <a:ea typeface="メイリオ" panose="020B0604030504040204" pitchFamily="50" charset="-128"/>
              </a:rPr>
              <a:t>セルフヒーリングのための古代の健康法です。</a:t>
            </a:r>
            <a:endParaRPr kumimoji="1" lang="en-US" altLang="ja-JP" sz="1100" dirty="0">
              <a:latin typeface="メイリオ" panose="020B0604030504040204" pitchFamily="50" charset="-128"/>
              <a:ea typeface="メイリオ" panose="020B0604030504040204" pitchFamily="50" charset="-128"/>
            </a:endParaRPr>
          </a:p>
        </p:txBody>
      </p:sp>
      <p:sp>
        <p:nvSpPr>
          <p:cNvPr id="33" name="TextBox 32"/>
          <p:cNvSpPr txBox="1"/>
          <p:nvPr/>
        </p:nvSpPr>
        <p:spPr>
          <a:xfrm>
            <a:off x="1858729" y="3265777"/>
            <a:ext cx="1641796" cy="261610"/>
          </a:xfrm>
          <a:prstGeom prst="rect">
            <a:avLst/>
          </a:prstGeom>
          <a:noFill/>
        </p:spPr>
        <p:txBody>
          <a:bodyPr wrap="square" rtlCol="0">
            <a:spAutoFit/>
          </a:bodyPr>
          <a:lstStyle/>
          <a:p>
            <a:r>
              <a:rPr kumimoji="1" lang="ja-JP" altLang="en-US" sz="1100" b="1" dirty="0">
                <a:solidFill>
                  <a:srgbClr val="00B0F0"/>
                </a:solidFill>
                <a:latin typeface="メイリオ" panose="020B0604030504040204" pitchFamily="50" charset="-128"/>
                <a:ea typeface="メイリオ" panose="020B0604030504040204" pitchFamily="50" charset="-128"/>
              </a:rPr>
              <a:t>ドキュメンタリー映画 </a:t>
            </a:r>
            <a:endParaRPr kumimoji="1" lang="en-US" altLang="ja-JP" sz="1100" b="1" dirty="0">
              <a:solidFill>
                <a:srgbClr val="00B0F0"/>
              </a:solidFill>
              <a:latin typeface="メイリオ" panose="020B0604030504040204" pitchFamily="50" charset="-128"/>
              <a:ea typeface="メイリオ" panose="020B0604030504040204" pitchFamily="50" charset="-128"/>
            </a:endParaRPr>
          </a:p>
        </p:txBody>
      </p:sp>
      <p:sp>
        <p:nvSpPr>
          <p:cNvPr id="34" name="TextBox 33"/>
          <p:cNvSpPr txBox="1"/>
          <p:nvPr/>
        </p:nvSpPr>
        <p:spPr>
          <a:xfrm>
            <a:off x="530148" y="3821467"/>
            <a:ext cx="3877985" cy="461665"/>
          </a:xfrm>
          <a:prstGeom prst="rect">
            <a:avLst/>
          </a:prstGeom>
          <a:noFill/>
        </p:spPr>
        <p:txBody>
          <a:bodyPr wrap="none" rtlCol="0">
            <a:spAutoFit/>
          </a:bodyPr>
          <a:lstStyle/>
          <a:p>
            <a:r>
              <a:rPr kumimoji="1" lang="ja-JP" altLang="en-US" sz="2400" b="1" dirty="0">
                <a:solidFill>
                  <a:srgbClr val="0070C0"/>
                </a:solidFill>
                <a:latin typeface="メイリオ" panose="020B0604030504040204" pitchFamily="50" charset="-128"/>
                <a:ea typeface="メイリオ" panose="020B0604030504040204" pitchFamily="50" charset="-128"/>
              </a:rPr>
              <a:t>健康法</a:t>
            </a:r>
            <a:r>
              <a:rPr kumimoji="1" lang="ja-JP" altLang="en-US" sz="2400" b="1" u="sng" dirty="0">
                <a:solidFill>
                  <a:srgbClr val="0070C0"/>
                </a:solidFill>
                <a:latin typeface="メイリオ" panose="020B0604030504040204" pitchFamily="50" charset="-128"/>
                <a:ea typeface="メイリオ" panose="020B0604030504040204" pitchFamily="50" charset="-128"/>
              </a:rPr>
              <a:t>「</a:t>
            </a:r>
            <a:r>
              <a:rPr kumimoji="1" lang="ja-JP" altLang="en-US" sz="2400" b="1" u="sng" dirty="0">
                <a:solidFill>
                  <a:srgbClr val="00B0F0"/>
                </a:solidFill>
                <a:latin typeface="メイリオ" panose="020B0604030504040204" pitchFamily="50" charset="-128"/>
                <a:ea typeface="メイリオ" panose="020B0604030504040204" pitchFamily="50" charset="-128"/>
              </a:rPr>
              <a:t>水</a:t>
            </a:r>
            <a:r>
              <a:rPr kumimoji="1" lang="ja-JP" altLang="en-US" sz="2400" b="1" u="sng" dirty="0">
                <a:solidFill>
                  <a:srgbClr val="0070C0"/>
                </a:solidFill>
                <a:latin typeface="メイリオ" panose="020B0604030504040204" pitchFamily="50" charset="-128"/>
                <a:ea typeface="メイリオ" panose="020B0604030504040204" pitchFamily="50" charset="-128"/>
              </a:rPr>
              <a:t>昇</a:t>
            </a:r>
            <a:r>
              <a:rPr kumimoji="1" lang="ja-JP" altLang="en-US" sz="2400" b="1" u="sng" dirty="0">
                <a:solidFill>
                  <a:srgbClr val="FF0000"/>
                </a:solidFill>
                <a:latin typeface="メイリオ" panose="020B0604030504040204" pitchFamily="50" charset="-128"/>
                <a:ea typeface="メイリオ" panose="020B0604030504040204" pitchFamily="50" charset="-128"/>
              </a:rPr>
              <a:t>火</a:t>
            </a:r>
            <a:r>
              <a:rPr kumimoji="1" lang="ja-JP" altLang="en-US" sz="2400" b="1" u="sng" dirty="0">
                <a:solidFill>
                  <a:srgbClr val="0070C0"/>
                </a:solidFill>
                <a:latin typeface="メイリオ" panose="020B0604030504040204" pitchFamily="50" charset="-128"/>
                <a:ea typeface="メイリオ" panose="020B0604030504040204" pitchFamily="50" charset="-128"/>
              </a:rPr>
              <a:t>降」</a:t>
            </a:r>
            <a:r>
              <a:rPr kumimoji="1" lang="ja-JP" altLang="en-US" sz="2400" b="1" dirty="0">
                <a:solidFill>
                  <a:srgbClr val="0070C0"/>
                </a:solidFill>
                <a:latin typeface="メイリオ" panose="020B0604030504040204" pitchFamily="50" charset="-128"/>
                <a:ea typeface="メイリオ" panose="020B0604030504040204" pitchFamily="50" charset="-128"/>
              </a:rPr>
              <a:t>体験会</a:t>
            </a:r>
            <a:endParaRPr kumimoji="1" lang="ja-JP" altLang="en-US" sz="2400" dirty="0">
              <a:solidFill>
                <a:srgbClr val="0070C0"/>
              </a:solidFill>
            </a:endParaRPr>
          </a:p>
        </p:txBody>
      </p:sp>
      <p:grpSp>
        <p:nvGrpSpPr>
          <p:cNvPr id="41" name="그룹 40"/>
          <p:cNvGrpSpPr/>
          <p:nvPr/>
        </p:nvGrpSpPr>
        <p:grpSpPr>
          <a:xfrm rot="21213557">
            <a:off x="2479087" y="1143238"/>
            <a:ext cx="2838340" cy="428536"/>
            <a:chOff x="2399639" y="1346406"/>
            <a:chExt cx="2838340" cy="369332"/>
          </a:xfrm>
        </p:grpSpPr>
        <p:sp>
          <p:nvSpPr>
            <p:cNvPr id="30" name="대각선 방향의 모서리가 잘린 사각형 29"/>
            <p:cNvSpPr/>
            <p:nvPr/>
          </p:nvSpPr>
          <p:spPr>
            <a:xfrm>
              <a:off x="2399639" y="1358386"/>
              <a:ext cx="2838340" cy="301276"/>
            </a:xfrm>
            <a:prstGeom prst="snip2DiagRect">
              <a:avLst/>
            </a:prstGeom>
            <a:solidFill>
              <a:schemeClr val="bg1">
                <a:alpha val="64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TextBox 30"/>
            <p:cNvSpPr txBox="1"/>
            <p:nvPr/>
          </p:nvSpPr>
          <p:spPr>
            <a:xfrm>
              <a:off x="2467690" y="1346406"/>
              <a:ext cx="2535635" cy="369332"/>
            </a:xfrm>
            <a:prstGeom prst="rect">
              <a:avLst/>
            </a:prstGeom>
            <a:noFill/>
          </p:spPr>
          <p:txBody>
            <a:bodyPr wrap="square" rtlCol="0">
              <a:spAutoFit/>
            </a:bodyPr>
            <a:lstStyle/>
            <a:p>
              <a:pPr algn="ctr"/>
              <a:r>
                <a:rPr lang="en-US" altLang="ja-JP" sz="900" dirty="0">
                  <a:solidFill>
                    <a:schemeClr val="tx1">
                      <a:lumMod val="95000"/>
                      <a:lumOff val="5000"/>
                    </a:schemeClr>
                  </a:solidFill>
                  <a:latin typeface="BIZ UDP明朝 Medium" pitchFamily="18" charset="-128"/>
                  <a:ea typeface="BIZ UDP明朝 Medium" pitchFamily="18" charset="-128"/>
                </a:rPr>
                <a:t>10</a:t>
              </a:r>
              <a:r>
                <a:rPr lang="ja-JP" altLang="en-US" sz="900" dirty="0">
                  <a:solidFill>
                    <a:schemeClr val="tx1">
                      <a:lumMod val="95000"/>
                      <a:lumOff val="5000"/>
                    </a:schemeClr>
                  </a:solidFill>
                  <a:latin typeface="BIZ UDP明朝 Medium" pitchFamily="18" charset="-128"/>
                  <a:ea typeface="BIZ UDP明朝 Medium" pitchFamily="18" charset="-128"/>
                </a:rPr>
                <a:t>年間慢性痛で苦しんだ映画プロデューサー・ダナの自伝的なヒーリングと成長ストーリー</a:t>
              </a:r>
              <a:endParaRPr kumimoji="1" lang="ja-JP" altLang="en-US" sz="900" dirty="0">
                <a:solidFill>
                  <a:schemeClr val="tx1">
                    <a:lumMod val="95000"/>
                    <a:lumOff val="5000"/>
                  </a:schemeClr>
                </a:solidFill>
                <a:latin typeface="BIZ UDP明朝 Medium" pitchFamily="18" charset="-128"/>
                <a:ea typeface="BIZ UDP明朝 Medium" pitchFamily="18" charset="-128"/>
              </a:endParaRPr>
            </a:p>
          </p:txBody>
        </p:sp>
      </p:grpSp>
      <p:pic>
        <p:nvPicPr>
          <p:cNvPr id="42" name="図 41">
            <a:extLst>
              <a:ext uri="{FF2B5EF4-FFF2-40B4-BE49-F238E27FC236}">
                <a16:creationId xmlns:a16="http://schemas.microsoft.com/office/drawing/2014/main" id="{464FFCD2-6607-4966-B865-7309C7118869}"/>
              </a:ext>
            </a:extLst>
          </p:cNvPr>
          <p:cNvPicPr>
            <a:picLocks noChangeAspect="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505754" y="6194809"/>
            <a:ext cx="1581830" cy="1277874"/>
          </a:xfrm>
          <a:prstGeom prst="rect">
            <a:avLst/>
          </a:prstGeom>
          <a:noFill/>
          <a:ln>
            <a:noFill/>
          </a:ln>
        </p:spPr>
      </p:pic>
      <p:pic>
        <p:nvPicPr>
          <p:cNvPr id="5" name="図 4">
            <a:extLst>
              <a:ext uri="{FF2B5EF4-FFF2-40B4-BE49-F238E27FC236}">
                <a16:creationId xmlns:a16="http://schemas.microsoft.com/office/drawing/2014/main" id="{049C18D7-D76A-436F-B082-BB7FD36D2269}"/>
              </a:ext>
            </a:extLst>
          </p:cNvPr>
          <p:cNvPicPr>
            <a:picLocks noChangeAspect="1"/>
          </p:cNvPicPr>
          <p:nvPr/>
        </p:nvPicPr>
        <p:blipFill>
          <a:blip r:embed="rId9"/>
          <a:stretch>
            <a:fillRect/>
          </a:stretch>
        </p:blipFill>
        <p:spPr>
          <a:xfrm>
            <a:off x="2743200" y="6486979"/>
            <a:ext cx="580565" cy="580565"/>
          </a:xfrm>
          <a:prstGeom prst="rect">
            <a:avLst/>
          </a:prstGeom>
        </p:spPr>
      </p:pic>
      <p:sp>
        <p:nvSpPr>
          <p:cNvPr id="6" name="テキスト ボックス 5">
            <a:extLst>
              <a:ext uri="{FF2B5EF4-FFF2-40B4-BE49-F238E27FC236}">
                <a16:creationId xmlns:a16="http://schemas.microsoft.com/office/drawing/2014/main" id="{AA794BF4-4F9D-45C2-AC3F-E3A68D4389D7}"/>
              </a:ext>
            </a:extLst>
          </p:cNvPr>
          <p:cNvSpPr txBox="1"/>
          <p:nvPr/>
        </p:nvSpPr>
        <p:spPr>
          <a:xfrm>
            <a:off x="2605790" y="6097447"/>
            <a:ext cx="691674" cy="369332"/>
          </a:xfrm>
          <a:prstGeom prst="rect">
            <a:avLst/>
          </a:prstGeom>
          <a:noFill/>
        </p:spPr>
        <p:txBody>
          <a:bodyPr wrap="square" rtlCol="0">
            <a:spAutoFit/>
          </a:bodyPr>
          <a:lstStyle/>
          <a:p>
            <a:r>
              <a:rPr kumimoji="1" lang="ja-JP" altLang="en-US" sz="900" dirty="0"/>
              <a:t>ラインらかでも</a:t>
            </a:r>
            <a:r>
              <a:rPr kumimoji="1" lang="en-US" altLang="ja-JP" sz="900" dirty="0"/>
              <a:t>O.K</a:t>
            </a:r>
            <a:endParaRPr kumimoji="1" lang="ja-JP" altLang="en-US" sz="900" dirty="0"/>
          </a:p>
        </p:txBody>
      </p:sp>
      <p:sp>
        <p:nvSpPr>
          <p:cNvPr id="53" name="角丸四角形 86">
            <a:extLst>
              <a:ext uri="{FF2B5EF4-FFF2-40B4-BE49-F238E27FC236}">
                <a16:creationId xmlns:a16="http://schemas.microsoft.com/office/drawing/2014/main" id="{2623FA35-2363-4F34-813B-98C91033067F}"/>
              </a:ext>
            </a:extLst>
          </p:cNvPr>
          <p:cNvSpPr>
            <a:spLocks noChangeArrowheads="1"/>
          </p:cNvSpPr>
          <p:nvPr/>
        </p:nvSpPr>
        <p:spPr bwMode="auto">
          <a:xfrm>
            <a:off x="1516597" y="7246709"/>
            <a:ext cx="407349" cy="204590"/>
          </a:xfrm>
          <a:prstGeom prst="roundRect">
            <a:avLst>
              <a:gd name="adj" fmla="val 16667"/>
            </a:avLst>
          </a:prstGeom>
          <a:solidFill>
            <a:schemeClr val="bg1"/>
          </a:solidFill>
          <a:ln w="9525">
            <a:solidFill>
              <a:srgbClr val="000000"/>
            </a:solidFill>
            <a:round/>
            <a:headEnd/>
            <a:tailEnd/>
          </a:ln>
        </p:spPr>
        <p:txBody>
          <a:bodyPr lIns="89476" tIns="44738" rIns="89476" bIns="44738" anchor="ctr"/>
          <a:lstStyle>
            <a:lvl1pPr defTabSz="895350">
              <a:spcBef>
                <a:spcPct val="20000"/>
              </a:spcBef>
              <a:buFont typeface="Arial" panose="020B0604020202020204" pitchFamily="34" charset="0"/>
              <a:buChar char="•"/>
              <a:defRPr sz="31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1pPr>
            <a:lvl2pPr marL="742950" indent="-285750">
              <a:spcBef>
                <a:spcPct val="20000"/>
              </a:spcBef>
              <a:buFont typeface="Arial" panose="020B0604020202020204" pitchFamily="34" charset="0"/>
              <a:buChar char="–"/>
              <a:defRPr sz="27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2pPr>
            <a:lvl3pPr marL="1143000" indent="-228600">
              <a:spcBef>
                <a:spcPct val="20000"/>
              </a:spcBef>
              <a:buFont typeface="Arial" panose="020B0604020202020204" pitchFamily="34" charset="0"/>
              <a:buChar char="•"/>
              <a:defRPr sz="23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3pPr>
            <a:lvl4pPr marL="1600200" indent="-228600">
              <a:spcBef>
                <a:spcPct val="20000"/>
              </a:spcBef>
              <a:buFont typeface="Arial" panose="020B0604020202020204" pitchFamily="34" charset="0"/>
              <a:buChar char="–"/>
              <a:defRPr sz="19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4pPr>
            <a:lvl5pPr marL="2057400" indent="-228600">
              <a:spcBef>
                <a:spcPct val="20000"/>
              </a:spcBef>
              <a:buFont typeface="Arial" panose="020B0604020202020204" pitchFamily="34" charset="0"/>
              <a:buChar char="»"/>
              <a:defRPr sz="19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9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9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9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9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9pPr>
          </a:lstStyle>
          <a:p>
            <a:pPr algn="ctr" eaLnBrk="1" hangingPunct="1">
              <a:spcBef>
                <a:spcPct val="0"/>
              </a:spcBef>
              <a:buFont typeface="Arial" panose="020B0604020202020204" pitchFamily="34" charset="0"/>
              <a:buNone/>
            </a:pPr>
            <a:endParaRPr lang="ja-JP" altLang="ja-JP" sz="1700" dirty="0">
              <a:solidFill>
                <a:srgbClr val="FF5050"/>
              </a:solidFill>
              <a:latin typeface="ＭＳ Ｐゴシック" panose="020B0600070205080204" pitchFamily="50" charset="-128"/>
              <a:sym typeface="ＭＳ Ｐゴシック" panose="020B0600070205080204" pitchFamily="50" charset="-128"/>
            </a:endParaRPr>
          </a:p>
        </p:txBody>
      </p:sp>
      <p:sp>
        <p:nvSpPr>
          <p:cNvPr id="54" name="角丸四角形 86">
            <a:extLst>
              <a:ext uri="{FF2B5EF4-FFF2-40B4-BE49-F238E27FC236}">
                <a16:creationId xmlns:a16="http://schemas.microsoft.com/office/drawing/2014/main" id="{0F291E1D-2197-44A4-A75B-EC169C237D09}"/>
              </a:ext>
            </a:extLst>
          </p:cNvPr>
          <p:cNvSpPr>
            <a:spLocks noChangeArrowheads="1"/>
          </p:cNvSpPr>
          <p:nvPr/>
        </p:nvSpPr>
        <p:spPr bwMode="auto">
          <a:xfrm>
            <a:off x="138442" y="7234552"/>
            <a:ext cx="1298307" cy="212010"/>
          </a:xfrm>
          <a:prstGeom prst="roundRect">
            <a:avLst>
              <a:gd name="adj" fmla="val 16667"/>
            </a:avLst>
          </a:prstGeom>
          <a:solidFill>
            <a:schemeClr val="bg1"/>
          </a:solidFill>
          <a:ln w="9525">
            <a:solidFill>
              <a:srgbClr val="000000"/>
            </a:solidFill>
            <a:round/>
            <a:headEnd/>
            <a:tailEnd/>
          </a:ln>
        </p:spPr>
        <p:txBody>
          <a:bodyPr lIns="89476" tIns="44738" rIns="89476" bIns="44738" anchor="ctr"/>
          <a:lstStyle>
            <a:lvl1pPr defTabSz="895350">
              <a:spcBef>
                <a:spcPct val="20000"/>
              </a:spcBef>
              <a:buFont typeface="Arial" panose="020B0604020202020204" pitchFamily="34" charset="0"/>
              <a:buChar char="•"/>
              <a:defRPr sz="31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1pPr>
            <a:lvl2pPr marL="742950" indent="-285750">
              <a:spcBef>
                <a:spcPct val="20000"/>
              </a:spcBef>
              <a:buFont typeface="Arial" panose="020B0604020202020204" pitchFamily="34" charset="0"/>
              <a:buChar char="–"/>
              <a:defRPr sz="27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2pPr>
            <a:lvl3pPr marL="1143000" indent="-228600">
              <a:spcBef>
                <a:spcPct val="20000"/>
              </a:spcBef>
              <a:buFont typeface="Arial" panose="020B0604020202020204" pitchFamily="34" charset="0"/>
              <a:buChar char="•"/>
              <a:defRPr sz="23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3pPr>
            <a:lvl4pPr marL="1600200" indent="-228600">
              <a:spcBef>
                <a:spcPct val="20000"/>
              </a:spcBef>
              <a:buFont typeface="Arial" panose="020B0604020202020204" pitchFamily="34" charset="0"/>
              <a:buChar char="–"/>
              <a:defRPr sz="19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4pPr>
            <a:lvl5pPr marL="2057400" indent="-228600">
              <a:spcBef>
                <a:spcPct val="20000"/>
              </a:spcBef>
              <a:buFont typeface="Arial" panose="020B0604020202020204" pitchFamily="34" charset="0"/>
              <a:buChar char="»"/>
              <a:defRPr sz="19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9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9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9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9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9pPr>
          </a:lstStyle>
          <a:p>
            <a:pPr algn="ctr" eaLnBrk="1" hangingPunct="1">
              <a:spcBef>
                <a:spcPct val="0"/>
              </a:spcBef>
              <a:buFont typeface="Arial" panose="020B0604020202020204" pitchFamily="34" charset="0"/>
              <a:buNone/>
            </a:pPr>
            <a:endParaRPr lang="ja-JP" altLang="ja-JP" sz="1700">
              <a:latin typeface="ＭＳ Ｐゴシック" panose="020B0600070205080204" pitchFamily="50" charset="-128"/>
              <a:sym typeface="ＭＳ Ｐゴシック" panose="020B0600070205080204" pitchFamily="50" charset="-128"/>
            </a:endParaRPr>
          </a:p>
        </p:txBody>
      </p:sp>
      <p:sp>
        <p:nvSpPr>
          <p:cNvPr id="48" name="テキスト ボックス 55">
            <a:extLst>
              <a:ext uri="{FF2B5EF4-FFF2-40B4-BE49-F238E27FC236}">
                <a16:creationId xmlns:a16="http://schemas.microsoft.com/office/drawing/2014/main" id="{6F3B5263-2B7F-4D66-9A98-C28749206D7E}"/>
              </a:ext>
            </a:extLst>
          </p:cNvPr>
          <p:cNvSpPr txBox="1">
            <a:spLocks noChangeArrowheads="1"/>
          </p:cNvSpPr>
          <p:nvPr/>
        </p:nvSpPr>
        <p:spPr bwMode="auto">
          <a:xfrm>
            <a:off x="63427" y="7225854"/>
            <a:ext cx="1581830" cy="246300"/>
          </a:xfrm>
          <a:prstGeom prst="rect">
            <a:avLst/>
          </a:prstGeom>
          <a:noFill/>
          <a:ln w="9525">
            <a:noFill/>
            <a:miter lim="800000"/>
            <a:headEnd/>
            <a:tailEnd/>
          </a:ln>
        </p:spPr>
        <p:txBody>
          <a:bodyPr wrap="square" lIns="106757" tIns="53379" rIns="106757" bIns="53379">
            <a:spAutoFit/>
          </a:bodyPr>
          <a:lstStyle/>
          <a:p>
            <a:pPr fontAlgn="base"/>
            <a:r>
              <a:rPr lang="ja-JP" sz="900" kern="1200" dirty="0">
                <a:solidFill>
                  <a:srgbClr val="000000"/>
                </a:solidFill>
                <a:effectLst/>
                <a:latin typeface="Calibri" panose="020F0502020204030204" pitchFamily="34" charset="0"/>
                <a:ea typeface="ＭＳ Ｐゴシック" panose="020B0600070205080204" pitchFamily="50" charset="-128"/>
                <a:cs typeface="Times New Roman" panose="02020603050405020304" pitchFamily="18" charset="0"/>
              </a:rPr>
              <a:t>六甲道</a:t>
            </a:r>
            <a:r>
              <a:rPr lang="ja-JP" altLang="en-US" sz="900" dirty="0">
                <a:solidFill>
                  <a:srgbClr val="000000"/>
                </a:solidFill>
                <a:latin typeface="Calibri" panose="020F0502020204030204" pitchFamily="34" charset="0"/>
                <a:ea typeface="ＭＳ Ｐゴシック" panose="020B0600070205080204" pitchFamily="50" charset="-128"/>
                <a:cs typeface="Times New Roman" panose="02020603050405020304" pitchFamily="18" charset="0"/>
              </a:rPr>
              <a:t>イルチブレインヨガ</a:t>
            </a:r>
            <a:r>
              <a:rPr lang="ja-JP" sz="900" kern="1200" dirty="0">
                <a:solidFill>
                  <a:srgbClr val="000000"/>
                </a:solidFill>
                <a:effectLst/>
                <a:latin typeface="Calibri" panose="020F0502020204030204" pitchFamily="34" charset="0"/>
                <a:ea typeface="ＭＳ Ｐゴシック" panose="020B0600070205080204" pitchFamily="50" charset="-128"/>
                <a:cs typeface="Times New Roman" panose="02020603050405020304" pitchFamily="18" charset="0"/>
              </a:rPr>
              <a:t>　</a:t>
            </a:r>
            <a:endParaRPr lang="ja-JP" sz="1200" dirty="0">
              <a:effectLst/>
              <a:latin typeface="ＭＳ Ｐゴシック" panose="020B0600070205080204" pitchFamily="50" charset="-128"/>
              <a:ea typeface="ＭＳ Ｐゴシック" panose="020B0600070205080204" pitchFamily="50" charset="-128"/>
              <a:cs typeface="ＭＳ Ｐゴシック" panose="020B0600070205080204" pitchFamily="50" charset="-128"/>
            </a:endParaRPr>
          </a:p>
        </p:txBody>
      </p:sp>
      <p:sp>
        <p:nvSpPr>
          <p:cNvPr id="55" name="テキスト ボックス 85">
            <a:extLst>
              <a:ext uri="{FF2B5EF4-FFF2-40B4-BE49-F238E27FC236}">
                <a16:creationId xmlns:a16="http://schemas.microsoft.com/office/drawing/2014/main" id="{8EA1A01A-9BD9-47F4-9456-5C4CE1478038}"/>
              </a:ext>
            </a:extLst>
          </p:cNvPr>
          <p:cNvSpPr>
            <a:spLocks noChangeArrowheads="1"/>
          </p:cNvSpPr>
          <p:nvPr/>
        </p:nvSpPr>
        <p:spPr bwMode="auto">
          <a:xfrm>
            <a:off x="1460495" y="7201495"/>
            <a:ext cx="563562" cy="257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9476" tIns="44738" rIns="89476" bIns="44738">
            <a:spAutoFit/>
          </a:bodyPr>
          <a:lstStyle>
            <a:lvl1pPr defTabSz="895350">
              <a:spcBef>
                <a:spcPct val="20000"/>
              </a:spcBef>
              <a:buFont typeface="Arial" panose="020B0604020202020204" pitchFamily="34" charset="0"/>
              <a:buChar char="•"/>
              <a:defRPr sz="31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1pPr>
            <a:lvl2pPr marL="742950" indent="-285750">
              <a:spcBef>
                <a:spcPct val="20000"/>
              </a:spcBef>
              <a:buFont typeface="Arial" panose="020B0604020202020204" pitchFamily="34" charset="0"/>
              <a:buChar char="–"/>
              <a:defRPr sz="27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2pPr>
            <a:lvl3pPr marL="1143000" indent="-228600">
              <a:spcBef>
                <a:spcPct val="20000"/>
              </a:spcBef>
              <a:buFont typeface="Arial" panose="020B0604020202020204" pitchFamily="34" charset="0"/>
              <a:buChar char="•"/>
              <a:defRPr sz="23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3pPr>
            <a:lvl4pPr marL="1600200" indent="-228600">
              <a:spcBef>
                <a:spcPct val="20000"/>
              </a:spcBef>
              <a:buFont typeface="Arial" panose="020B0604020202020204" pitchFamily="34" charset="0"/>
              <a:buChar char="–"/>
              <a:defRPr sz="19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4pPr>
            <a:lvl5pPr marL="2057400" indent="-228600">
              <a:spcBef>
                <a:spcPct val="20000"/>
              </a:spcBef>
              <a:buFont typeface="Arial" panose="020B0604020202020204" pitchFamily="34" charset="0"/>
              <a:buChar char="»"/>
              <a:defRPr sz="19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19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19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19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1900">
                <a:solidFill>
                  <a:schemeClr val="tx1"/>
                </a:solidFill>
                <a:latin typeface="Calibri" panose="020F0502020204030204" pitchFamily="34" charset="0"/>
                <a:ea typeface="ＭＳ Ｐゴシック" panose="020B0600070205080204" pitchFamily="50" charset="-128"/>
                <a:sym typeface="Calibri" panose="020F0502020204030204" pitchFamily="34" charset="0"/>
              </a:defRPr>
            </a:lvl9pPr>
          </a:lstStyle>
          <a:p>
            <a:pPr algn="ctr" eaLnBrk="1" hangingPunct="1">
              <a:spcBef>
                <a:spcPct val="0"/>
              </a:spcBef>
              <a:buFont typeface="Arial" panose="020B0604020202020204" pitchFamily="34" charset="0"/>
              <a:buNone/>
            </a:pPr>
            <a:r>
              <a:rPr lang="ja-JP" altLang="en-US" sz="1100" dirty="0">
                <a:latin typeface="ＭＳ Ｐゴシック" panose="020B0600070205080204" pitchFamily="50" charset="-128"/>
                <a:sym typeface="ＭＳ Ｐゴシック" panose="020B0600070205080204" pitchFamily="50" charset="-128"/>
              </a:rPr>
              <a:t>検索</a:t>
            </a:r>
            <a:endParaRPr lang="ja-JP" altLang="en-US" sz="1700" dirty="0">
              <a:latin typeface="Arial" panose="020B0604020202020204" pitchFamily="34" charset="0"/>
            </a:endParaRPr>
          </a:p>
        </p:txBody>
      </p:sp>
      <p:sp>
        <p:nvSpPr>
          <p:cNvPr id="56" name="TextBox 39">
            <a:extLst>
              <a:ext uri="{FF2B5EF4-FFF2-40B4-BE49-F238E27FC236}">
                <a16:creationId xmlns:a16="http://schemas.microsoft.com/office/drawing/2014/main" id="{0A79A75D-EEE5-451A-A358-37086117CB87}"/>
              </a:ext>
            </a:extLst>
          </p:cNvPr>
          <p:cNvSpPr txBox="1"/>
          <p:nvPr/>
        </p:nvSpPr>
        <p:spPr>
          <a:xfrm>
            <a:off x="130399" y="4834583"/>
            <a:ext cx="278409" cy="435056"/>
          </a:xfrm>
          <a:prstGeom prst="rect">
            <a:avLst/>
          </a:prstGeom>
          <a:noFill/>
          <a:ln w="9525">
            <a:noFill/>
          </a:ln>
        </p:spPr>
        <p:txBody>
          <a:bodyPr wrap="square" rtlCol="0">
            <a:spAutoFit/>
          </a:bodyPr>
          <a:lstStyle/>
          <a:p>
            <a:r>
              <a:rPr lang="ja-JP" altLang="en-US" sz="1100" b="1" dirty="0">
                <a:latin typeface="BIZ UDPゴシック" pitchFamily="50" charset="-128"/>
                <a:ea typeface="BIZ UDPゴシック" pitchFamily="50" charset="-128"/>
              </a:rPr>
              <a:t>日時</a:t>
            </a:r>
            <a:r>
              <a:rPr lang="ja-JP" altLang="en-US" sz="1127" b="1" dirty="0">
                <a:latin typeface="BIZ UDPゴシック" pitchFamily="50" charset="-128"/>
                <a:ea typeface="BIZ UDPゴシック" pitchFamily="50" charset="-128"/>
              </a:rPr>
              <a:t>　　　　　　　　　　　　</a:t>
            </a:r>
            <a:endParaRPr kumimoji="1" lang="ja-JP" altLang="en-US" sz="846" dirty="0"/>
          </a:p>
        </p:txBody>
      </p:sp>
      <p:sp>
        <p:nvSpPr>
          <p:cNvPr id="57" name="TextBox 39">
            <a:extLst>
              <a:ext uri="{FF2B5EF4-FFF2-40B4-BE49-F238E27FC236}">
                <a16:creationId xmlns:a16="http://schemas.microsoft.com/office/drawing/2014/main" id="{98F57223-C5AA-4B81-B2D8-A70FD33C1C35}"/>
              </a:ext>
            </a:extLst>
          </p:cNvPr>
          <p:cNvSpPr txBox="1"/>
          <p:nvPr/>
        </p:nvSpPr>
        <p:spPr>
          <a:xfrm>
            <a:off x="458079" y="4735534"/>
            <a:ext cx="2610436" cy="338554"/>
          </a:xfrm>
          <a:prstGeom prst="rect">
            <a:avLst/>
          </a:prstGeom>
          <a:noFill/>
        </p:spPr>
        <p:txBody>
          <a:bodyPr wrap="square" rtlCol="0">
            <a:spAutoFit/>
          </a:bodyPr>
          <a:lstStyle/>
          <a:p>
            <a:r>
              <a:rPr lang="ja-JP" altLang="en-US" sz="1269" b="1" dirty="0">
                <a:latin typeface="BIZ UDPゴシック" pitchFamily="50" charset="-128"/>
                <a:ea typeface="BIZ UDPゴシック" pitchFamily="50" charset="-128"/>
              </a:rPr>
              <a:t>・</a:t>
            </a:r>
            <a:r>
              <a:rPr lang="ja-JP" altLang="en-US" sz="1600" b="1" dirty="0">
                <a:latin typeface="BIZ UDPゴシック" pitchFamily="50" charset="-128"/>
                <a:ea typeface="BIZ UDPゴシック" pitchFamily="50" charset="-128"/>
              </a:rPr>
              <a:t>２</a:t>
            </a:r>
            <a:r>
              <a:rPr lang="ja-JP" altLang="en-US" sz="775" b="1" dirty="0">
                <a:latin typeface="BIZ UDPゴシック" pitchFamily="50" charset="-128"/>
                <a:ea typeface="BIZ UDPゴシック" pitchFamily="50" charset="-128"/>
              </a:rPr>
              <a:t>月</a:t>
            </a:r>
            <a:r>
              <a:rPr lang="en-US" altLang="ja-JP" sz="1600" b="1" dirty="0">
                <a:latin typeface="BIZ UDPゴシック" pitchFamily="50" charset="-128"/>
                <a:ea typeface="BIZ UDPゴシック" pitchFamily="50" charset="-128"/>
              </a:rPr>
              <a:t>27</a:t>
            </a:r>
            <a:r>
              <a:rPr lang="ja-JP" altLang="en-US" sz="775" b="1" dirty="0">
                <a:latin typeface="BIZ UDPゴシック" pitchFamily="50" charset="-128"/>
                <a:ea typeface="BIZ UDPゴシック" pitchFamily="50" charset="-128"/>
              </a:rPr>
              <a:t>日</a:t>
            </a:r>
            <a:r>
              <a:rPr lang="ja-JP" altLang="en-US" sz="1127" b="1" dirty="0">
                <a:latin typeface="BIZ UDPゴシック" pitchFamily="50" charset="-128"/>
                <a:ea typeface="BIZ UDPゴシック" pitchFamily="50" charset="-128"/>
              </a:rPr>
              <a:t>㈯</a:t>
            </a:r>
            <a:r>
              <a:rPr lang="ja-JP" altLang="en-US" sz="1200" dirty="0">
                <a:latin typeface="BIZ UDPゴシック" pitchFamily="50" charset="-128"/>
                <a:ea typeface="BIZ UDPゴシック" pitchFamily="50" charset="-128"/>
              </a:rPr>
              <a:t>１６：</a:t>
            </a:r>
            <a:r>
              <a:rPr lang="en-US" altLang="ja-JP" sz="1200" dirty="0">
                <a:latin typeface="BIZ UDPゴシック" pitchFamily="50" charset="-128"/>
                <a:ea typeface="BIZ UDPゴシック" pitchFamily="50" charset="-128"/>
              </a:rPr>
              <a:t>3</a:t>
            </a:r>
            <a:r>
              <a:rPr lang="ja-JP" altLang="en-US" sz="1200" dirty="0">
                <a:latin typeface="BIZ UDPゴシック" pitchFamily="50" charset="-128"/>
                <a:ea typeface="BIZ UDPゴシック" pitchFamily="50" charset="-128"/>
              </a:rPr>
              <a:t>０～</a:t>
            </a:r>
            <a:r>
              <a:rPr lang="en-US" altLang="ja-JP" sz="1200" dirty="0">
                <a:latin typeface="BIZ UDPゴシック" pitchFamily="50" charset="-128"/>
                <a:ea typeface="BIZ UDPゴシック" pitchFamily="50" charset="-128"/>
              </a:rPr>
              <a:t>19</a:t>
            </a:r>
            <a:r>
              <a:rPr lang="ja-JP" altLang="en-US" sz="1200" dirty="0">
                <a:latin typeface="BIZ UDPゴシック" pitchFamily="50" charset="-128"/>
                <a:ea typeface="BIZ UDPゴシック" pitchFamily="50" charset="-128"/>
              </a:rPr>
              <a:t>：</a:t>
            </a:r>
            <a:r>
              <a:rPr lang="en-US" altLang="ja-JP" sz="1200" dirty="0">
                <a:latin typeface="BIZ UDPゴシック" pitchFamily="50" charset="-128"/>
                <a:ea typeface="BIZ UDPゴシック" pitchFamily="50" charset="-128"/>
              </a:rPr>
              <a:t>00</a:t>
            </a:r>
            <a:endParaRPr kumimoji="1" lang="ja-JP" altLang="en-US" sz="1200" dirty="0"/>
          </a:p>
        </p:txBody>
      </p:sp>
      <p:sp>
        <p:nvSpPr>
          <p:cNvPr id="58" name="TextBox 39">
            <a:extLst>
              <a:ext uri="{FF2B5EF4-FFF2-40B4-BE49-F238E27FC236}">
                <a16:creationId xmlns:a16="http://schemas.microsoft.com/office/drawing/2014/main" id="{AF2CC3C6-472C-4913-8B86-C64C08655EB6}"/>
              </a:ext>
            </a:extLst>
          </p:cNvPr>
          <p:cNvSpPr txBox="1"/>
          <p:nvPr/>
        </p:nvSpPr>
        <p:spPr>
          <a:xfrm>
            <a:off x="434268" y="5007941"/>
            <a:ext cx="2610436" cy="338554"/>
          </a:xfrm>
          <a:prstGeom prst="rect">
            <a:avLst/>
          </a:prstGeom>
          <a:noFill/>
        </p:spPr>
        <p:txBody>
          <a:bodyPr wrap="square" rtlCol="0">
            <a:spAutoFit/>
          </a:bodyPr>
          <a:lstStyle/>
          <a:p>
            <a:r>
              <a:rPr lang="ja-JP" altLang="en-US" sz="1269" b="1" dirty="0">
                <a:latin typeface="BIZ UDPゴシック" pitchFamily="50" charset="-128"/>
                <a:ea typeface="BIZ UDPゴシック" pitchFamily="50" charset="-128"/>
              </a:rPr>
              <a:t>・</a:t>
            </a:r>
            <a:r>
              <a:rPr lang="ja-JP" altLang="en-US" sz="1600" b="1" dirty="0">
                <a:latin typeface="BIZ UDPゴシック" pitchFamily="50" charset="-128"/>
                <a:ea typeface="BIZ UDPゴシック" pitchFamily="50" charset="-128"/>
              </a:rPr>
              <a:t>２</a:t>
            </a:r>
            <a:r>
              <a:rPr lang="ja-JP" altLang="en-US" sz="775" b="1" dirty="0">
                <a:latin typeface="BIZ UDPゴシック" pitchFamily="50" charset="-128"/>
                <a:ea typeface="BIZ UDPゴシック" pitchFamily="50" charset="-128"/>
              </a:rPr>
              <a:t>月</a:t>
            </a:r>
            <a:r>
              <a:rPr lang="en-US" altLang="ja-JP" sz="1600" b="1" dirty="0">
                <a:latin typeface="BIZ UDPゴシック" pitchFamily="50" charset="-128"/>
                <a:ea typeface="BIZ UDPゴシック" pitchFamily="50" charset="-128"/>
              </a:rPr>
              <a:t>27</a:t>
            </a:r>
            <a:r>
              <a:rPr lang="ja-JP" altLang="en-US" sz="775" b="1" dirty="0">
                <a:latin typeface="BIZ UDPゴシック" pitchFamily="50" charset="-128"/>
                <a:ea typeface="BIZ UDPゴシック" pitchFamily="50" charset="-128"/>
              </a:rPr>
              <a:t>日</a:t>
            </a:r>
            <a:r>
              <a:rPr lang="ja-JP" altLang="en-US" sz="1127" b="1" dirty="0">
                <a:latin typeface="BIZ UDPゴシック" pitchFamily="50" charset="-128"/>
                <a:ea typeface="BIZ UDPゴシック" pitchFamily="50" charset="-128"/>
              </a:rPr>
              <a:t>㈯</a:t>
            </a:r>
            <a:r>
              <a:rPr lang="ja-JP" altLang="en-US" sz="1200" dirty="0">
                <a:latin typeface="BIZ UDPゴシック" pitchFamily="50" charset="-128"/>
                <a:ea typeface="BIZ UDPゴシック" pitchFamily="50" charset="-128"/>
              </a:rPr>
              <a:t>１６：</a:t>
            </a:r>
            <a:r>
              <a:rPr lang="en-US" altLang="ja-JP" sz="1200" dirty="0">
                <a:latin typeface="BIZ UDPゴシック" pitchFamily="50" charset="-128"/>
                <a:ea typeface="BIZ UDPゴシック" pitchFamily="50" charset="-128"/>
              </a:rPr>
              <a:t>3</a:t>
            </a:r>
            <a:r>
              <a:rPr lang="ja-JP" altLang="en-US" sz="1200" dirty="0">
                <a:latin typeface="BIZ UDPゴシック" pitchFamily="50" charset="-128"/>
                <a:ea typeface="BIZ UDPゴシック" pitchFamily="50" charset="-128"/>
              </a:rPr>
              <a:t>０～</a:t>
            </a:r>
            <a:r>
              <a:rPr lang="en-US" altLang="ja-JP" sz="1200" dirty="0">
                <a:latin typeface="BIZ UDPゴシック" pitchFamily="50" charset="-128"/>
                <a:ea typeface="BIZ UDPゴシック" pitchFamily="50" charset="-128"/>
              </a:rPr>
              <a:t>19</a:t>
            </a:r>
            <a:r>
              <a:rPr lang="ja-JP" altLang="en-US" sz="1200" dirty="0">
                <a:latin typeface="BIZ UDPゴシック" pitchFamily="50" charset="-128"/>
                <a:ea typeface="BIZ UDPゴシック" pitchFamily="50" charset="-128"/>
              </a:rPr>
              <a:t>：</a:t>
            </a:r>
            <a:r>
              <a:rPr lang="en-US" altLang="ja-JP" sz="1200" dirty="0">
                <a:latin typeface="BIZ UDPゴシック" pitchFamily="50" charset="-128"/>
                <a:ea typeface="BIZ UDPゴシック" pitchFamily="50" charset="-128"/>
              </a:rPr>
              <a:t>00</a:t>
            </a:r>
            <a:endParaRPr kumimoji="1" lang="ja-JP" altLang="en-US" sz="1200" dirty="0"/>
          </a:p>
        </p:txBody>
      </p:sp>
      <p:sp>
        <p:nvSpPr>
          <p:cNvPr id="59" name="TextBox 39">
            <a:extLst>
              <a:ext uri="{FF2B5EF4-FFF2-40B4-BE49-F238E27FC236}">
                <a16:creationId xmlns:a16="http://schemas.microsoft.com/office/drawing/2014/main" id="{F0354398-4ADE-4156-8A41-4C8D03B639D2}"/>
              </a:ext>
            </a:extLst>
          </p:cNvPr>
          <p:cNvSpPr txBox="1"/>
          <p:nvPr/>
        </p:nvSpPr>
        <p:spPr>
          <a:xfrm>
            <a:off x="2698864" y="4717847"/>
            <a:ext cx="2384046" cy="338554"/>
          </a:xfrm>
          <a:prstGeom prst="rect">
            <a:avLst/>
          </a:prstGeom>
          <a:noFill/>
        </p:spPr>
        <p:txBody>
          <a:bodyPr wrap="square" rtlCol="0">
            <a:spAutoFit/>
          </a:bodyPr>
          <a:lstStyle/>
          <a:p>
            <a:r>
              <a:rPr lang="ja-JP" altLang="en-US" sz="1269" b="1" dirty="0">
                <a:latin typeface="BIZ UDPゴシック" pitchFamily="50" charset="-128"/>
                <a:ea typeface="BIZ UDPゴシック" pitchFamily="50" charset="-128"/>
              </a:rPr>
              <a:t>・</a:t>
            </a:r>
            <a:r>
              <a:rPr lang="ja-JP" altLang="en-US" sz="1600" b="1" dirty="0">
                <a:latin typeface="BIZ UDPゴシック" pitchFamily="50" charset="-128"/>
                <a:ea typeface="BIZ UDPゴシック" pitchFamily="50" charset="-128"/>
              </a:rPr>
              <a:t>２</a:t>
            </a:r>
            <a:r>
              <a:rPr lang="ja-JP" altLang="en-US" sz="775" b="1" dirty="0">
                <a:latin typeface="BIZ UDPゴシック" pitchFamily="50" charset="-128"/>
                <a:ea typeface="BIZ UDPゴシック" pitchFamily="50" charset="-128"/>
              </a:rPr>
              <a:t>月</a:t>
            </a:r>
            <a:r>
              <a:rPr lang="en-US" altLang="ja-JP" sz="1600" b="1" dirty="0">
                <a:latin typeface="BIZ UDPゴシック" pitchFamily="50" charset="-128"/>
                <a:ea typeface="BIZ UDPゴシック" pitchFamily="50" charset="-128"/>
              </a:rPr>
              <a:t>27</a:t>
            </a:r>
            <a:r>
              <a:rPr lang="ja-JP" altLang="en-US" sz="775" b="1" dirty="0">
                <a:latin typeface="BIZ UDPゴシック" pitchFamily="50" charset="-128"/>
                <a:ea typeface="BIZ UDPゴシック" pitchFamily="50" charset="-128"/>
              </a:rPr>
              <a:t>日</a:t>
            </a:r>
            <a:r>
              <a:rPr lang="ja-JP" altLang="en-US" sz="1127" b="1" dirty="0">
                <a:latin typeface="BIZ UDPゴシック" pitchFamily="50" charset="-128"/>
                <a:ea typeface="BIZ UDPゴシック" pitchFamily="50" charset="-128"/>
              </a:rPr>
              <a:t>㈯</a:t>
            </a:r>
            <a:r>
              <a:rPr lang="ja-JP" altLang="en-US" sz="1200" dirty="0">
                <a:latin typeface="BIZ UDPゴシック" pitchFamily="50" charset="-128"/>
                <a:ea typeface="BIZ UDPゴシック" pitchFamily="50" charset="-128"/>
              </a:rPr>
              <a:t>１６：</a:t>
            </a:r>
            <a:r>
              <a:rPr lang="en-US" altLang="ja-JP" sz="1200" dirty="0">
                <a:latin typeface="BIZ UDPゴシック" pitchFamily="50" charset="-128"/>
                <a:ea typeface="BIZ UDPゴシック" pitchFamily="50" charset="-128"/>
              </a:rPr>
              <a:t>3</a:t>
            </a:r>
            <a:r>
              <a:rPr lang="ja-JP" altLang="en-US" sz="1200" dirty="0">
                <a:latin typeface="BIZ UDPゴシック" pitchFamily="50" charset="-128"/>
                <a:ea typeface="BIZ UDPゴシック" pitchFamily="50" charset="-128"/>
              </a:rPr>
              <a:t>０～</a:t>
            </a:r>
            <a:r>
              <a:rPr lang="en-US" altLang="ja-JP" sz="1200" dirty="0">
                <a:latin typeface="BIZ UDPゴシック" pitchFamily="50" charset="-128"/>
                <a:ea typeface="BIZ UDPゴシック" pitchFamily="50" charset="-128"/>
              </a:rPr>
              <a:t>19</a:t>
            </a:r>
            <a:r>
              <a:rPr lang="ja-JP" altLang="en-US" sz="1200" dirty="0">
                <a:latin typeface="BIZ UDPゴシック" pitchFamily="50" charset="-128"/>
                <a:ea typeface="BIZ UDPゴシック" pitchFamily="50" charset="-128"/>
              </a:rPr>
              <a:t>：</a:t>
            </a:r>
            <a:r>
              <a:rPr lang="en-US" altLang="ja-JP" sz="1200" dirty="0">
                <a:latin typeface="BIZ UDPゴシック" pitchFamily="50" charset="-128"/>
                <a:ea typeface="BIZ UDPゴシック" pitchFamily="50" charset="-128"/>
              </a:rPr>
              <a:t>00</a:t>
            </a:r>
            <a:endParaRPr kumimoji="1" lang="ja-JP" altLang="en-US" sz="1200" dirty="0"/>
          </a:p>
        </p:txBody>
      </p:sp>
      <p:sp>
        <p:nvSpPr>
          <p:cNvPr id="60" name="TextBox 39">
            <a:extLst>
              <a:ext uri="{FF2B5EF4-FFF2-40B4-BE49-F238E27FC236}">
                <a16:creationId xmlns:a16="http://schemas.microsoft.com/office/drawing/2014/main" id="{E8D625F4-4FF8-4481-9DC1-9E18E75ACE93}"/>
              </a:ext>
            </a:extLst>
          </p:cNvPr>
          <p:cNvSpPr txBox="1"/>
          <p:nvPr/>
        </p:nvSpPr>
        <p:spPr>
          <a:xfrm>
            <a:off x="2675053" y="5026964"/>
            <a:ext cx="2610436" cy="338554"/>
          </a:xfrm>
          <a:prstGeom prst="rect">
            <a:avLst/>
          </a:prstGeom>
          <a:noFill/>
        </p:spPr>
        <p:txBody>
          <a:bodyPr wrap="square" rtlCol="0">
            <a:spAutoFit/>
          </a:bodyPr>
          <a:lstStyle/>
          <a:p>
            <a:r>
              <a:rPr lang="ja-JP" altLang="en-US" sz="1269" b="1" dirty="0">
                <a:latin typeface="BIZ UDPゴシック" pitchFamily="50" charset="-128"/>
                <a:ea typeface="BIZ UDPゴシック" pitchFamily="50" charset="-128"/>
              </a:rPr>
              <a:t>・</a:t>
            </a:r>
            <a:r>
              <a:rPr lang="ja-JP" altLang="en-US" sz="1600" b="1" dirty="0">
                <a:latin typeface="BIZ UDPゴシック" pitchFamily="50" charset="-128"/>
                <a:ea typeface="BIZ UDPゴシック" pitchFamily="50" charset="-128"/>
              </a:rPr>
              <a:t>２</a:t>
            </a:r>
            <a:r>
              <a:rPr lang="ja-JP" altLang="en-US" sz="775" b="1" dirty="0">
                <a:latin typeface="BIZ UDPゴシック" pitchFamily="50" charset="-128"/>
                <a:ea typeface="BIZ UDPゴシック" pitchFamily="50" charset="-128"/>
              </a:rPr>
              <a:t>月</a:t>
            </a:r>
            <a:r>
              <a:rPr lang="en-US" altLang="ja-JP" sz="1600" b="1" dirty="0">
                <a:latin typeface="BIZ UDPゴシック" pitchFamily="50" charset="-128"/>
                <a:ea typeface="BIZ UDPゴシック" pitchFamily="50" charset="-128"/>
              </a:rPr>
              <a:t>27</a:t>
            </a:r>
            <a:r>
              <a:rPr lang="ja-JP" altLang="en-US" sz="775" b="1" dirty="0">
                <a:latin typeface="BIZ UDPゴシック" pitchFamily="50" charset="-128"/>
                <a:ea typeface="BIZ UDPゴシック" pitchFamily="50" charset="-128"/>
              </a:rPr>
              <a:t>日</a:t>
            </a:r>
            <a:r>
              <a:rPr lang="ja-JP" altLang="en-US" sz="1127" b="1" dirty="0">
                <a:latin typeface="BIZ UDPゴシック" pitchFamily="50" charset="-128"/>
                <a:ea typeface="BIZ UDPゴシック" pitchFamily="50" charset="-128"/>
              </a:rPr>
              <a:t>㈯</a:t>
            </a:r>
            <a:r>
              <a:rPr lang="ja-JP" altLang="en-US" sz="1200" dirty="0">
                <a:latin typeface="BIZ UDPゴシック" pitchFamily="50" charset="-128"/>
                <a:ea typeface="BIZ UDPゴシック" pitchFamily="50" charset="-128"/>
              </a:rPr>
              <a:t>１６：</a:t>
            </a:r>
            <a:r>
              <a:rPr lang="en-US" altLang="ja-JP" sz="1200" dirty="0">
                <a:latin typeface="BIZ UDPゴシック" pitchFamily="50" charset="-128"/>
                <a:ea typeface="BIZ UDPゴシック" pitchFamily="50" charset="-128"/>
              </a:rPr>
              <a:t>3</a:t>
            </a:r>
            <a:r>
              <a:rPr lang="ja-JP" altLang="en-US" sz="1200" dirty="0">
                <a:latin typeface="BIZ UDPゴシック" pitchFamily="50" charset="-128"/>
                <a:ea typeface="BIZ UDPゴシック" pitchFamily="50" charset="-128"/>
              </a:rPr>
              <a:t>０～</a:t>
            </a:r>
            <a:r>
              <a:rPr lang="en-US" altLang="ja-JP" sz="1200" dirty="0">
                <a:latin typeface="BIZ UDPゴシック" pitchFamily="50" charset="-128"/>
                <a:ea typeface="BIZ UDPゴシック" pitchFamily="50" charset="-128"/>
              </a:rPr>
              <a:t>19</a:t>
            </a:r>
            <a:r>
              <a:rPr lang="ja-JP" altLang="en-US" sz="1200" dirty="0">
                <a:latin typeface="BIZ UDPゴシック" pitchFamily="50" charset="-128"/>
                <a:ea typeface="BIZ UDPゴシック" pitchFamily="50" charset="-128"/>
              </a:rPr>
              <a:t>：</a:t>
            </a:r>
            <a:r>
              <a:rPr lang="en-US" altLang="ja-JP" sz="1200" dirty="0">
                <a:latin typeface="BIZ UDPゴシック" pitchFamily="50" charset="-128"/>
                <a:ea typeface="BIZ UDPゴシック" pitchFamily="50" charset="-128"/>
              </a:rPr>
              <a:t>00</a:t>
            </a:r>
            <a:endParaRPr kumimoji="1" lang="ja-JP" altLang="en-US" sz="1200" dirty="0"/>
          </a:p>
        </p:txBody>
      </p:sp>
    </p:spTree>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837</TotalTime>
  <Words>814</Words>
  <Application>Microsoft Office PowerPoint</Application>
  <PresentationFormat>ユーザー設定</PresentationFormat>
  <Paragraphs>65</Paragraphs>
  <Slides>2</Slides>
  <Notes>0</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vt:i4>
      </vt:variant>
    </vt:vector>
  </HeadingPairs>
  <TitlesOfParts>
    <vt:vector size="15" baseType="lpstr">
      <vt:lpstr>Batang</vt:lpstr>
      <vt:lpstr>BIZ UDPゴシック</vt:lpstr>
      <vt:lpstr>BIZ UDP明朝 Medium</vt:lpstr>
      <vt:lpstr>BIZ UDゴシック</vt:lpstr>
      <vt:lpstr>ＭＳ Ｐゴシック</vt:lpstr>
      <vt:lpstr>ＭＳ Ｐ明朝</vt: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dwj_design</dc:creator>
  <cp:lastModifiedBy>dpc_rokkomichi</cp:lastModifiedBy>
  <cp:revision>58</cp:revision>
  <dcterms:created xsi:type="dcterms:W3CDTF">2022-01-13T08:47:00Z</dcterms:created>
  <dcterms:modified xsi:type="dcterms:W3CDTF">2022-03-03T05:32:41Z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1041-10.8.2.6709</vt:lpwstr>
  </property>
</Properties>
</file>