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-36512" y="3573016"/>
            <a:ext cx="4788024" cy="3241481"/>
            <a:chOff x="0" y="258406"/>
            <a:chExt cx="4788024" cy="3241481"/>
          </a:xfrm>
        </p:grpSpPr>
        <p:pic>
          <p:nvPicPr>
            <p:cNvPr id="5" name="図 4" descr="KakaoTalk_20170715_2119535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8406"/>
              <a:ext cx="4515401" cy="324148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0" y="474430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あー、まだ眠いよー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87624" y="722392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学校に行かなくちゃ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いけないよ</a:t>
              </a:r>
              <a:endParaRPr kumimoji="1" lang="ja-JP" altLang="en-US" sz="1000" dirty="0">
                <a:latin typeface="あんずもじ" pitchFamily="2" charset="-128"/>
                <a:ea typeface="あんずもじ" pitchFamily="2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339752" y="362352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じゃ、へそヒーリング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しよう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19872" y="876281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へそヒーリング？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0" y="2008664"/>
              <a:ext cx="13681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おへそを、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このように</a:t>
              </a:r>
              <a:endParaRPr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ポンピングしてみて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11760" y="194652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わぁ、頭がすっきり、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眠気が覚めたよ！</a:t>
              </a:r>
              <a:endParaRPr kumimoji="1" lang="ja-JP" altLang="en-US" sz="1000" dirty="0">
                <a:latin typeface="あんずもじ" pitchFamily="2" charset="-128"/>
                <a:ea typeface="あんずもじ" pitchFamily="2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635896" y="2316441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やったねー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464496" y="3789039"/>
            <a:ext cx="5220072" cy="3068961"/>
            <a:chOff x="0" y="3789039"/>
            <a:chExt cx="5220072" cy="3068961"/>
          </a:xfrm>
        </p:grpSpPr>
        <p:pic>
          <p:nvPicPr>
            <p:cNvPr id="4" name="図 3" descr="KakaoTalk_20170715_2119448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9039"/>
              <a:ext cx="4875309" cy="306896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79512" y="386104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集中できないなー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03648" y="400506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そんな時も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へそヒーリング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339752" y="414908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腸からドパミン、コレシストキニンが作られます。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1600" y="5117122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やる気がでて、集中力がアップするよ</a:t>
              </a:r>
              <a:endParaRPr kumimoji="1" lang="ja-JP" altLang="en-US" sz="1000" dirty="0">
                <a:latin typeface="あんずもじ" pitchFamily="2" charset="-128"/>
                <a:ea typeface="あんずもじ" pitchFamily="2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83768" y="5157192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わぁー、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集中できるようになったー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851920" y="602128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成績が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アップするね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 rot="10800000">
            <a:off x="4677880" y="0"/>
            <a:ext cx="4466120" cy="3213036"/>
            <a:chOff x="4786400" y="3644964"/>
            <a:chExt cx="4466120" cy="3213036"/>
          </a:xfrm>
        </p:grpSpPr>
        <p:pic>
          <p:nvPicPr>
            <p:cNvPr id="6" name="図 5" descr="KakaoTalk_20170715_21195746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400" y="3644964"/>
              <a:ext cx="4466120" cy="3213036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4860032" y="386104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よく寝れないなー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84168" y="407707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へそヒーリング</a:t>
              </a:r>
              <a:endParaRPr kumimoji="1"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しながら寝よう</a:t>
              </a:r>
              <a:endParaRPr kumimoji="1" lang="ja-JP" altLang="en-US" sz="1000" dirty="0">
                <a:latin typeface="あんずもじ" pitchFamily="2" charset="-128"/>
                <a:ea typeface="あんずもじ" pitchFamily="2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020272" y="3789040"/>
              <a:ext cx="13681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err="1">
                  <a:latin typeface="あんずもじ" pitchFamily="2" charset="-128"/>
                  <a:ea typeface="あんずもじ" pitchFamily="2" charset="-128"/>
                </a:rPr>
                <a:t>おへ</a:t>
              </a:r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その周りには</a:t>
              </a:r>
              <a:endParaRPr lang="en-US" altLang="ja-JP" sz="1000" dirty="0">
                <a:latin typeface="あんずもじ" pitchFamily="2" charset="-128"/>
                <a:ea typeface="あんずもじ" pitchFamily="2" charset="-128"/>
              </a:endParaRPr>
            </a:p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たくさんの血液が集まってます。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932040" y="522920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へそヒーリングすると循環が良くなって、寝やすくなります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20272" y="5373216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latin typeface="あんずもじ" pitchFamily="2" charset="-128"/>
                  <a:ea typeface="あんずもじ" pitchFamily="2" charset="-128"/>
                </a:rPr>
                <a:t>もう眠いよ</a:t>
              </a:r>
              <a:endParaRPr kumimoji="1" lang="ja-JP" altLang="en-US" sz="1000" dirty="0">
                <a:latin typeface="あんずもじ" pitchFamily="2" charset="-128"/>
                <a:ea typeface="あんずもじ" pitchFamily="2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316416" y="5949280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あんずもじ" pitchFamily="2" charset="-128"/>
                  <a:ea typeface="あんずもじ" pitchFamily="2" charset="-128"/>
                </a:rPr>
                <a:t>おやすみ</a:t>
              </a:r>
            </a:p>
          </p:txBody>
        </p:sp>
      </p:grpSp>
      <p:pic>
        <p:nvPicPr>
          <p:cNvPr id="30" name="図 29" descr="brain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0" y="0"/>
            <a:ext cx="924850" cy="216843"/>
          </a:xfrm>
          <a:prstGeom prst="rect">
            <a:avLst/>
          </a:prstGeom>
        </p:spPr>
      </p:pic>
      <p:sp>
        <p:nvSpPr>
          <p:cNvPr id="31" name="テキスト ボックス 20"/>
          <p:cNvSpPr txBox="1">
            <a:spLocks noChangeArrowheads="1"/>
          </p:cNvSpPr>
          <p:nvPr/>
        </p:nvSpPr>
        <p:spPr bwMode="auto">
          <a:xfrm rot="10800000">
            <a:off x="683568" y="116633"/>
            <a:ext cx="34918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富士ポップ" pitchFamily="49" charset="-128"/>
                <a:ea typeface="富士ポップ" pitchFamily="49" charset="-128"/>
              </a:rPr>
              <a:t>脳活性塾ブレインアップ</a:t>
            </a:r>
            <a:endParaRPr lang="en-US" altLang="ja-JP" sz="1100" dirty="0">
              <a:latin typeface="富士ポップ" pitchFamily="49" charset="-128"/>
              <a:ea typeface="富士ポップ" pitchFamily="49" charset="-128"/>
            </a:endParaRPr>
          </a:p>
          <a:p>
            <a:r>
              <a:rPr lang="en-US" altLang="ja-JP" sz="1200" dirty="0">
                <a:latin typeface="富士ポップ" pitchFamily="49" charset="-128"/>
                <a:ea typeface="富士ポップ" pitchFamily="49" charset="-128"/>
              </a:rPr>
              <a:t>ILCHI Brain UP </a:t>
            </a:r>
            <a:r>
              <a:rPr lang="ja-JP" altLang="en-US" sz="1200" dirty="0">
                <a:latin typeface="富士ポップ" pitchFamily="49" charset="-128"/>
                <a:ea typeface="富士ポップ" pitchFamily="49" charset="-128"/>
              </a:rPr>
              <a:t>こども脳教育　六甲道教室</a:t>
            </a:r>
            <a:r>
              <a:rPr lang="ja-JP" altLang="en-US" sz="1100" dirty="0">
                <a:latin typeface="富士ポップ" pitchFamily="49" charset="-128"/>
                <a:ea typeface="富士ポップ" pitchFamily="49" charset="-128"/>
              </a:rPr>
              <a:t>　</a:t>
            </a:r>
            <a:endParaRPr lang="en-US" altLang="ja-JP" sz="1100" dirty="0">
              <a:latin typeface="富士ポップ" pitchFamily="49" charset="-128"/>
              <a:ea typeface="富士ポップ" pitchFamily="49" charset="-128"/>
            </a:endParaRPr>
          </a:p>
          <a:p>
            <a:r>
              <a:rPr lang="en-US" altLang="ja-JP" sz="1100" dirty="0">
                <a:latin typeface="富士ポップ" pitchFamily="49" charset="-128"/>
                <a:ea typeface="富士ポップ" pitchFamily="49" charset="-128"/>
              </a:rPr>
              <a:t>TEL 078</a:t>
            </a:r>
            <a:r>
              <a:rPr lang="ja-JP" altLang="en-US" sz="1100" dirty="0">
                <a:latin typeface="富士ポップ" pitchFamily="49" charset="-128"/>
                <a:ea typeface="富士ポップ" pitchFamily="49" charset="-128"/>
              </a:rPr>
              <a:t>－</a:t>
            </a:r>
            <a:r>
              <a:rPr lang="en-US" altLang="ja-JP" sz="1100" dirty="0">
                <a:latin typeface="富士ポップ" pitchFamily="49" charset="-128"/>
                <a:ea typeface="富士ポップ" pitchFamily="49" charset="-128"/>
              </a:rPr>
              <a:t>855</a:t>
            </a:r>
            <a:r>
              <a:rPr lang="ja-JP" altLang="en-US" sz="1100" dirty="0">
                <a:latin typeface="富士ポップ" pitchFamily="49" charset="-128"/>
                <a:ea typeface="富士ポップ" pitchFamily="49" charset="-128"/>
              </a:rPr>
              <a:t>－</a:t>
            </a:r>
            <a:r>
              <a:rPr lang="en-US" altLang="ja-JP" sz="1100" dirty="0">
                <a:latin typeface="富士ポップ" pitchFamily="49" charset="-128"/>
                <a:ea typeface="富士ポップ" pitchFamily="49" charset="-128"/>
              </a:rPr>
              <a:t>6261</a:t>
            </a:r>
            <a:endParaRPr lang="ja-JP" altLang="en-US" sz="1100" dirty="0">
              <a:latin typeface="富士ポップ" pitchFamily="49" charset="-128"/>
              <a:ea typeface="富士ポップ" pitchFamily="49" charset="-128"/>
            </a:endParaRPr>
          </a:p>
        </p:txBody>
      </p:sp>
      <p:sp>
        <p:nvSpPr>
          <p:cNvPr id="32" name="テキスト ボックス 23"/>
          <p:cNvSpPr txBox="1">
            <a:spLocks noChangeArrowheads="1"/>
          </p:cNvSpPr>
          <p:nvPr/>
        </p:nvSpPr>
        <p:spPr bwMode="auto">
          <a:xfrm rot="10800000">
            <a:off x="0" y="980728"/>
            <a:ext cx="4355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ja-JP" sz="1100" dirty="0">
                <a:latin typeface="AR P丸ゴシック体M" pitchFamily="50" charset="-128"/>
                <a:ea typeface="AR P丸ゴシック体M" pitchFamily="50" charset="-128"/>
              </a:rPr>
              <a:t>腸は「第２の脳」と呼ばれるほど、脳と関係しています。</a:t>
            </a:r>
            <a:br>
              <a:rPr lang="en-US" altLang="ja-JP" sz="1100" dirty="0"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1100" dirty="0">
                <a:latin typeface="AR P丸ゴシック体M" pitchFamily="50" charset="-128"/>
                <a:ea typeface="AR P丸ゴシック体M" pitchFamily="50" charset="-128"/>
              </a:rPr>
              <a:t>『</a:t>
            </a:r>
            <a:r>
              <a:rPr lang="ja-JP" altLang="en-US" sz="1100" dirty="0">
                <a:latin typeface="AR P丸ゴシック体M" pitchFamily="50" charset="-128"/>
                <a:ea typeface="AR P丸ゴシック体M" pitchFamily="50" charset="-128"/>
              </a:rPr>
              <a:t>へそヒーリング</a:t>
            </a:r>
            <a:r>
              <a:rPr lang="en-US" altLang="ja-JP" sz="1100" dirty="0">
                <a:latin typeface="AR P丸ゴシック体M" pitchFamily="50" charset="-128"/>
                <a:ea typeface="AR P丸ゴシック体M" pitchFamily="50" charset="-128"/>
              </a:rPr>
              <a:t>』</a:t>
            </a:r>
            <a:r>
              <a:rPr lang="ja-JP" altLang="en-US" sz="1100" dirty="0">
                <a:latin typeface="AR P丸ゴシック体M" pitchFamily="50" charset="-128"/>
                <a:ea typeface="AR P丸ゴシック体M" pitchFamily="50" charset="-128"/>
              </a:rPr>
              <a:t>で</a:t>
            </a:r>
            <a:r>
              <a:rPr lang="ja-JP" altLang="ja-JP" sz="1100" dirty="0">
                <a:latin typeface="AR P丸ゴシック体M" pitchFamily="50" charset="-128"/>
                <a:ea typeface="AR P丸ゴシック体M" pitchFamily="50" charset="-128"/>
              </a:rPr>
              <a:t>腸を活性化させて、脳をフル稼働させましょう＾＾</a:t>
            </a:r>
            <a:endParaRPr lang="ja-JP" altLang="en-US" sz="1100" dirty="0"/>
          </a:p>
        </p:txBody>
      </p:sp>
      <p:sp>
        <p:nvSpPr>
          <p:cNvPr id="33" name="テキスト ボックス 32"/>
          <p:cNvSpPr txBox="1"/>
          <p:nvPr/>
        </p:nvSpPr>
        <p:spPr>
          <a:xfrm rot="10800000">
            <a:off x="1835696" y="257042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ＫＦひま字" pitchFamily="50" charset="-128"/>
                <a:ea typeface="ＫＦひま字" pitchFamily="50" charset="-128"/>
              </a:rPr>
              <a:t>やる気アップ、</a:t>
            </a:r>
            <a:endParaRPr lang="en-US" altLang="ja-JP" dirty="0">
              <a:latin typeface="ＫＦひま字" pitchFamily="50" charset="-128"/>
              <a:ea typeface="ＫＦひま字" pitchFamily="50" charset="-128"/>
            </a:endParaRPr>
          </a:p>
          <a:p>
            <a:pPr algn="ctr"/>
            <a:r>
              <a:rPr lang="en-US" altLang="ja-JP" dirty="0">
                <a:latin typeface="ＫＦひま字" pitchFamily="50" charset="-128"/>
                <a:ea typeface="ＫＦひま字" pitchFamily="50" charset="-128"/>
              </a:rPr>
              <a:t>     </a:t>
            </a:r>
            <a:r>
              <a:rPr lang="ja-JP" altLang="en-US" dirty="0">
                <a:latin typeface="ＫＦひま字" pitchFamily="50" charset="-128"/>
                <a:ea typeface="ＫＦひま字" pitchFamily="50" charset="-128"/>
              </a:rPr>
              <a:t>集中力アップ</a:t>
            </a:r>
            <a:endParaRPr lang="en-US" altLang="ja-JP" dirty="0">
              <a:latin typeface="ＫＦひま字" pitchFamily="50" charset="-128"/>
              <a:ea typeface="ＫＦひま字" pitchFamily="50" charset="-128"/>
            </a:endParaRPr>
          </a:p>
        </p:txBody>
      </p:sp>
      <p:pic>
        <p:nvPicPr>
          <p:cNvPr id="34" name="図 33" descr="へそ２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843808" y="1484784"/>
            <a:ext cx="691900" cy="918947"/>
          </a:xfrm>
          <a:prstGeom prst="rect">
            <a:avLst/>
          </a:prstGeom>
        </p:spPr>
      </p:pic>
      <p:pic>
        <p:nvPicPr>
          <p:cNvPr id="35" name="図 34" descr="titl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179512" y="1340768"/>
            <a:ext cx="1840223" cy="1844824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979712" y="5070376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1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 rot="10800000">
            <a:off x="6876256" y="1628800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1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88224" y="4998368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1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95736" y="5070376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2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 rot="10800000">
            <a:off x="6660232" y="1628800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2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79712" y="5214392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3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732240" y="4998368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2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 rot="10800000">
            <a:off x="6876256" y="1484784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3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95736" y="5214392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4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588224" y="5142384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3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 rot="10800000">
            <a:off x="6660232" y="1484784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4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732240" y="5157192"/>
            <a:ext cx="28803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4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860032" y="584707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あんずもじ" pitchFamily="2" charset="-128"/>
                <a:ea typeface="あんずもじ" pitchFamily="2" charset="-128"/>
              </a:rPr>
              <a:t>ﾎﾟｶﾎﾟｶ</a:t>
            </a:r>
            <a:endParaRPr kumimoji="1" lang="ja-JP" altLang="en-US" sz="1000" dirty="0">
              <a:latin typeface="あんずもじ" pitchFamily="2" charset="-128"/>
              <a:ea typeface="あんずもじ" pitchFamily="2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860032" y="519900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あんずもじ" pitchFamily="2" charset="-128"/>
                <a:ea typeface="あんずもじ" pitchFamily="2" charset="-128"/>
              </a:rPr>
              <a:t>ﾋﾟｶﾋﾟｶ</a:t>
            </a:r>
            <a:endParaRPr kumimoji="1" lang="ja-JP" altLang="en-US" sz="1000" dirty="0">
              <a:latin typeface="あんずもじ" pitchFamily="2" charset="-128"/>
              <a:ea typeface="あんずもじ" pitchFamily="2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165</Words>
  <Application>Microsoft Office PowerPoint</Application>
  <PresentationFormat>画面に合わせる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P丸ゴシック体M</vt:lpstr>
      <vt:lpstr>ＫＦひま字</vt:lpstr>
      <vt:lpstr>あんずもじ</vt:lpstr>
      <vt:lpstr>富士ポップ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</dc:creator>
  <cp:lastModifiedBy>dpc_rokkomichi</cp:lastModifiedBy>
  <cp:revision>4</cp:revision>
  <dcterms:created xsi:type="dcterms:W3CDTF">2017-08-13T09:45:38Z</dcterms:created>
  <dcterms:modified xsi:type="dcterms:W3CDTF">2019-03-12T13:15:37Z</dcterms:modified>
</cp:coreProperties>
</file>